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omments/comment1.xml" ContentType="application/vnd.openxmlformats-officedocument.presentationml.comments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90" r:id="rId3"/>
    <p:sldId id="291" r:id="rId4"/>
    <p:sldId id="258" r:id="rId5"/>
    <p:sldId id="256" r:id="rId6"/>
    <p:sldId id="292" r:id="rId7"/>
    <p:sldId id="268" r:id="rId8"/>
    <p:sldId id="314" r:id="rId9"/>
    <p:sldId id="266" r:id="rId10"/>
    <p:sldId id="279" r:id="rId11"/>
    <p:sldId id="316" r:id="rId12"/>
    <p:sldId id="317" r:id="rId13"/>
    <p:sldId id="311" r:id="rId14"/>
    <p:sldId id="278" r:id="rId15"/>
    <p:sldId id="259" r:id="rId16"/>
    <p:sldId id="269" r:id="rId17"/>
    <p:sldId id="312" r:id="rId18"/>
    <p:sldId id="276" r:id="rId19"/>
    <p:sldId id="283" r:id="rId20"/>
    <p:sldId id="287" r:id="rId21"/>
    <p:sldId id="289" r:id="rId22"/>
    <p:sldId id="260" r:id="rId23"/>
    <p:sldId id="295" r:id="rId24"/>
    <p:sldId id="293" r:id="rId25"/>
    <p:sldId id="296" r:id="rId26"/>
    <p:sldId id="262" r:id="rId27"/>
    <p:sldId id="298" r:id="rId28"/>
    <p:sldId id="299" r:id="rId29"/>
    <p:sldId id="301" r:id="rId30"/>
    <p:sldId id="270" r:id="rId31"/>
    <p:sldId id="302" r:id="rId32"/>
    <p:sldId id="303" r:id="rId33"/>
    <p:sldId id="271" r:id="rId34"/>
    <p:sldId id="313" r:id="rId35"/>
    <p:sldId id="305" r:id="rId36"/>
    <p:sldId id="321" r:id="rId37"/>
    <p:sldId id="320" r:id="rId38"/>
    <p:sldId id="280" r:id="rId39"/>
    <p:sldId id="306" r:id="rId40"/>
    <p:sldId id="272" r:id="rId41"/>
    <p:sldId id="307" r:id="rId42"/>
    <p:sldId id="308" r:id="rId43"/>
    <p:sldId id="309" r:id="rId44"/>
    <p:sldId id="319" r:id="rId45"/>
    <p:sldId id="297" r:id="rId46"/>
    <p:sldId id="274" r:id="rId47"/>
    <p:sldId id="275" r:id="rId48"/>
    <p:sldId id="315" r:id="rId49"/>
    <p:sldId id="281" r:id="rId50"/>
    <p:sldId id="282" r:id="rId51"/>
    <p:sldId id="288" r:id="rId52"/>
    <p:sldId id="318" r:id="rId53"/>
    <p:sldId id="277" r:id="rId54"/>
    <p:sldId id="267" r:id="rId55"/>
    <p:sldId id="310" r:id="rId56"/>
    <p:sldId id="294" r:id="rId57"/>
    <p:sldId id="300" r:id="rId58"/>
    <p:sldId id="273" r:id="rId59"/>
    <p:sldId id="257" r:id="rId60"/>
    <p:sldId id="304" r:id="rId61"/>
  </p:sldIdLst>
  <p:sldSz cx="12192000" cy="6858000"/>
  <p:notesSz cx="6858000" cy="9144000"/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" id="{0BB20608-5F2B-48B5-B1ED-3AE19B040F50}">
          <p14:sldIdLst>
            <p14:sldId id="265"/>
          </p14:sldIdLst>
        </p14:section>
        <p14:section name="Проблема" id="{36CE6F2B-17FC-4B17-BB32-5C3753AA1B40}">
          <p14:sldIdLst>
            <p14:sldId id="290"/>
            <p14:sldId id="291"/>
            <p14:sldId id="258"/>
            <p14:sldId id="256"/>
            <p14:sldId id="292"/>
            <p14:sldId id="268"/>
          </p14:sldIdLst>
        </p14:section>
        <p14:section name="Анализ статей" id="{EE19847B-5BC6-4C6D-95CD-BC6CE151D6F4}">
          <p14:sldIdLst>
            <p14:sldId id="314"/>
            <p14:sldId id="266"/>
            <p14:sldId id="279"/>
            <p14:sldId id="316"/>
            <p14:sldId id="317"/>
          </p14:sldIdLst>
        </p14:section>
        <p14:section name="MNIST GAN" id="{98C244EA-E54E-4CDB-A37B-C6002EA045A7}">
          <p14:sldIdLst>
            <p14:sldId id="311"/>
            <p14:sldId id="278"/>
            <p14:sldId id="259"/>
            <p14:sldId id="269"/>
          </p14:sldIdLst>
        </p14:section>
        <p14:section name="Атака на GAN. Идея" id="{C7A1A565-2939-410B-B551-F1EF7D56300F}">
          <p14:sldIdLst>
            <p14:sldId id="312"/>
            <p14:sldId id="276"/>
            <p14:sldId id="283"/>
            <p14:sldId id="287"/>
            <p14:sldId id="289"/>
          </p14:sldIdLst>
        </p14:section>
        <p14:section name="White-box" id="{44AA3A73-4790-49C2-95A6-EA099BCDD45E}">
          <p14:sldIdLst>
            <p14:sldId id="260"/>
            <p14:sldId id="295"/>
            <p14:sldId id="293"/>
            <p14:sldId id="296"/>
          </p14:sldIdLst>
        </p14:section>
        <p14:section name="Black box with a leakage" id="{8E278A71-7A75-415D-B037-F2C074A82B1C}">
          <p14:sldIdLst>
            <p14:sldId id="262"/>
            <p14:sldId id="298"/>
            <p14:sldId id="299"/>
            <p14:sldId id="301"/>
          </p14:sldIdLst>
        </p14:section>
        <p14:section name="Black-box without leakage" id="{F28AF7F8-04FA-450C-B801-BA337B5528FC}">
          <p14:sldIdLst>
            <p14:sldId id="270"/>
            <p14:sldId id="302"/>
            <p14:sldId id="303"/>
            <p14:sldId id="271"/>
          </p14:sldIdLst>
        </p14:section>
        <p14:section name="Сравнение атак" id="{9003862A-69F8-4F72-90EE-535753E0903F}">
          <p14:sldIdLst>
            <p14:sldId id="313"/>
            <p14:sldId id="305"/>
            <p14:sldId id="321"/>
            <p14:sldId id="320"/>
            <p14:sldId id="280"/>
            <p14:sldId id="306"/>
            <p14:sldId id="272"/>
            <p14:sldId id="307"/>
            <p14:sldId id="308"/>
          </p14:sldIdLst>
        </p14:section>
        <p14:section name="Выводы" id="{364FB370-872B-4868-B56B-FF29541C29BC}">
          <p14:sldIdLst>
            <p14:sldId id="309"/>
            <p14:sldId id="319"/>
            <p14:sldId id="297"/>
          </p14:sldIdLst>
        </p14:section>
        <p14:section name="Differential privacy" id="{41B487EB-DCD4-4B2F-B785-69872AEE9CEF}">
          <p14:sldIdLst>
            <p14:sldId id="274"/>
            <p14:sldId id="275"/>
          </p14:sldIdLst>
        </p14:section>
        <p14:section name="Мемы" id="{6A49F4A7-5118-4103-88BE-7C1604D9D478}">
          <p14:sldIdLst/>
        </p14:section>
        <p14:section name="Templates" id="{823E00FB-10E7-4559-A39C-342A441D6C96}">
          <p14:sldIdLst>
            <p14:sldId id="315"/>
            <p14:sldId id="281"/>
            <p14:sldId id="282"/>
            <p14:sldId id="288"/>
            <p14:sldId id="318"/>
            <p14:sldId id="277"/>
            <p14:sldId id="267"/>
            <p14:sldId id="310"/>
          </p14:sldIdLst>
        </p14:section>
        <p14:section name="Backup" id="{B2DDCFBD-C066-4429-B679-692D0942E571}">
          <p14:sldIdLst>
            <p14:sldId id="294"/>
            <p14:sldId id="300"/>
            <p14:sldId id="273"/>
            <p14:sldId id="257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ртур Сидоренко" initials="АС" lastIdx="1" clrIdx="0">
    <p:extLst>
      <p:ext uri="{19B8F6BF-5375-455C-9EA6-DF929625EA0E}">
        <p15:presenceInfo xmlns:p15="http://schemas.microsoft.com/office/powerpoint/2012/main" userId="078f64725f3d865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4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GB" sz="2800" dirty="0"/>
              <a:t>Accuracy of the attack</a:t>
            </a:r>
            <a:r>
              <a:rPr lang="en-GB" sz="2800" baseline="0" dirty="0"/>
              <a:t> against the GANs</a:t>
            </a:r>
            <a:endParaRPr lang="en-GB" sz="2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Accuracy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Лист1!$A$2:$A$3</c:f>
              <c:strCache>
                <c:ptCount val="2"/>
                <c:pt idx="0">
                  <c:v>SillyGAN against DCGAN</c:v>
                </c:pt>
                <c:pt idx="1">
                  <c:v>Silly GAN against DCGAN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0.94</c:v>
                </c:pt>
                <c:pt idx="1">
                  <c:v>0.51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AE-469C-8A96-A51A1CB7BE1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shape val="box"/>
        <c:axId val="449098416"/>
        <c:axId val="548259448"/>
        <c:axId val="0"/>
      </c:bar3DChart>
      <c:catAx>
        <c:axId val="4490984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48259448"/>
        <c:crosses val="autoZero"/>
        <c:auto val="1"/>
        <c:lblAlgn val="ctr"/>
        <c:lblOffset val="100"/>
        <c:noMultiLvlLbl val="0"/>
      </c:catAx>
      <c:valAx>
        <c:axId val="548259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490984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GB" sz="2400" dirty="0"/>
              <a:t>Accuracy of the attack</a:t>
            </a:r>
            <a:r>
              <a:rPr lang="en-GB" sz="2400" baseline="0" dirty="0"/>
              <a:t> against the GANs</a:t>
            </a:r>
            <a:endParaRPr lang="en-GB" sz="2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Accuracy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Лист1!$A$2:$A$3</c:f>
              <c:strCache>
                <c:ptCount val="2"/>
                <c:pt idx="0">
                  <c:v>Silly GAN against DCGAN</c:v>
                </c:pt>
                <c:pt idx="1">
                  <c:v>Silly GAN against Silly GAN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1</c:v>
                </c:pt>
                <c:pt idx="1">
                  <c:v>0.63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3E-4879-A2AF-22BBDD1166E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shape val="box"/>
        <c:axId val="449098416"/>
        <c:axId val="548259448"/>
        <c:axId val="0"/>
      </c:bar3DChart>
      <c:catAx>
        <c:axId val="4490984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48259448"/>
        <c:crosses val="autoZero"/>
        <c:auto val="1"/>
        <c:lblAlgn val="ctr"/>
        <c:lblOffset val="100"/>
        <c:noMultiLvlLbl val="0"/>
      </c:catAx>
      <c:valAx>
        <c:axId val="548259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490984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GB" sz="2400" dirty="0"/>
              <a:t>Accuracy of the attack</a:t>
            </a:r>
            <a:r>
              <a:rPr lang="en-GB" sz="2400" baseline="0" dirty="0"/>
              <a:t> against the GANs</a:t>
            </a:r>
            <a:endParaRPr lang="en-GB" sz="2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Accuracy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Лист1!$A$2:$A$3</c:f>
              <c:strCache>
                <c:ptCount val="2"/>
                <c:pt idx="0">
                  <c:v>DCGAN against DCGAN</c:v>
                </c:pt>
                <c:pt idx="1">
                  <c:v>Silly GAN against DCGAN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1</c:v>
                </c:pt>
                <c:pt idx="1">
                  <c:v>0.56999999999999995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E2-4A8B-AE17-E30A108282A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shape val="box"/>
        <c:axId val="449098416"/>
        <c:axId val="548259448"/>
        <c:axId val="0"/>
      </c:bar3DChart>
      <c:catAx>
        <c:axId val="4490984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48259448"/>
        <c:crosses val="autoZero"/>
        <c:auto val="1"/>
        <c:lblAlgn val="ctr"/>
        <c:lblOffset val="100"/>
        <c:noMultiLvlLbl val="0"/>
      </c:catAx>
      <c:valAx>
        <c:axId val="548259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490984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9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9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14T15:54:18.997" idx="1">
    <p:pos x="7152" y="1065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478EFB-71C7-47BC-95FF-ED49463B248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B567CFC-6DD9-4B1C-9C0A-C5388151B091}">
      <dgm:prSet phldrT="[Текст]"/>
      <dgm:spPr/>
      <dgm:t>
        <a:bodyPr/>
        <a:lstStyle/>
        <a:p>
          <a:r>
            <a:rPr lang="ru-RU" dirty="0"/>
            <a:t>Дискриминатор</a:t>
          </a:r>
        </a:p>
      </dgm:t>
    </dgm:pt>
    <dgm:pt modelId="{CC9E6738-8001-497A-9DA3-1AFA443B70D6}" type="parTrans" cxnId="{2A7A5921-3552-4020-AB60-6FD575F5D789}">
      <dgm:prSet/>
      <dgm:spPr/>
      <dgm:t>
        <a:bodyPr/>
        <a:lstStyle/>
        <a:p>
          <a:endParaRPr lang="ru-RU"/>
        </a:p>
      </dgm:t>
    </dgm:pt>
    <dgm:pt modelId="{68EEAB2E-3118-471B-B7BC-3E29FFC1DA77}" type="sibTrans" cxnId="{2A7A5921-3552-4020-AB60-6FD575F5D789}">
      <dgm:prSet/>
      <dgm:spPr/>
      <dgm:t>
        <a:bodyPr/>
        <a:lstStyle/>
        <a:p>
          <a:endParaRPr lang="ru-RU"/>
        </a:p>
      </dgm:t>
    </dgm:pt>
    <dgm:pt modelId="{AE9A792B-E739-4E05-8B81-386A44227C27}">
      <dgm:prSet phldrT="[Текст]"/>
      <dgm:spPr/>
      <dgm:t>
        <a:bodyPr/>
        <a:lstStyle/>
        <a:p>
          <a:r>
            <a:rPr lang="en-US" dirty="0"/>
            <a:t>Conv2d (ELU, </a:t>
          </a:r>
          <a:r>
            <a:rPr lang="en-US" dirty="0" err="1"/>
            <a:t>kernel_size</a:t>
          </a:r>
          <a:r>
            <a:rPr lang="en-US" dirty="0"/>
            <a:t>=3)</a:t>
          </a:r>
          <a:endParaRPr lang="ru-RU" dirty="0"/>
        </a:p>
      </dgm:t>
    </dgm:pt>
    <dgm:pt modelId="{0358B30F-0600-4DA7-80DB-C37C91FA1782}" type="parTrans" cxnId="{38A78965-1A1A-45B5-8E51-9C23F01ACB89}">
      <dgm:prSet/>
      <dgm:spPr/>
      <dgm:t>
        <a:bodyPr/>
        <a:lstStyle/>
        <a:p>
          <a:endParaRPr lang="ru-RU"/>
        </a:p>
      </dgm:t>
    </dgm:pt>
    <dgm:pt modelId="{07B1F6C4-E29C-4634-BCEF-A67AC0B12E78}" type="sibTrans" cxnId="{38A78965-1A1A-45B5-8E51-9C23F01ACB89}">
      <dgm:prSet/>
      <dgm:spPr/>
      <dgm:t>
        <a:bodyPr/>
        <a:lstStyle/>
        <a:p>
          <a:endParaRPr lang="ru-RU"/>
        </a:p>
      </dgm:t>
    </dgm:pt>
    <dgm:pt modelId="{5E2ADE8C-E6A7-4A89-9C08-78C22282811A}">
      <dgm:prSet phldrT="[Текст]"/>
      <dgm:spPr/>
      <dgm:t>
        <a:bodyPr/>
        <a:lstStyle/>
        <a:p>
          <a:r>
            <a:rPr lang="en-US" dirty="0"/>
            <a:t> Dropout</a:t>
          </a:r>
          <a:endParaRPr lang="ru-RU" dirty="0"/>
        </a:p>
      </dgm:t>
    </dgm:pt>
    <dgm:pt modelId="{0AC18A12-9DFD-48EA-B896-78DADAA876E9}" type="parTrans" cxnId="{09118358-DD8B-4D07-95D3-146DB9B5782D}">
      <dgm:prSet/>
      <dgm:spPr/>
      <dgm:t>
        <a:bodyPr/>
        <a:lstStyle/>
        <a:p>
          <a:endParaRPr lang="ru-RU"/>
        </a:p>
      </dgm:t>
    </dgm:pt>
    <dgm:pt modelId="{FB5CB153-8C03-4796-ADDA-3707995E48FB}" type="sibTrans" cxnId="{09118358-DD8B-4D07-95D3-146DB9B5782D}">
      <dgm:prSet/>
      <dgm:spPr/>
      <dgm:t>
        <a:bodyPr/>
        <a:lstStyle/>
        <a:p>
          <a:endParaRPr lang="ru-RU"/>
        </a:p>
      </dgm:t>
    </dgm:pt>
    <dgm:pt modelId="{BE3E0353-B036-4388-B834-26AC904AEB78}">
      <dgm:prSet phldrT="[Текст]"/>
      <dgm:spPr/>
      <dgm:t>
        <a:bodyPr/>
        <a:lstStyle/>
        <a:p>
          <a:r>
            <a:rPr lang="en-US" dirty="0"/>
            <a:t>MaxPool2d(2)</a:t>
          </a:r>
          <a:endParaRPr lang="ru-RU" dirty="0"/>
        </a:p>
      </dgm:t>
    </dgm:pt>
    <dgm:pt modelId="{9AF66959-8885-4C51-87C1-8132CCC38DD7}" type="parTrans" cxnId="{F9AF9C69-94CA-4D36-98DE-DAEE88952493}">
      <dgm:prSet/>
      <dgm:spPr/>
      <dgm:t>
        <a:bodyPr/>
        <a:lstStyle/>
        <a:p>
          <a:endParaRPr lang="ru-RU"/>
        </a:p>
      </dgm:t>
    </dgm:pt>
    <dgm:pt modelId="{AF16ADDD-7B31-4CF8-BB27-09FC10A534BC}" type="sibTrans" cxnId="{F9AF9C69-94CA-4D36-98DE-DAEE88952493}">
      <dgm:prSet/>
      <dgm:spPr/>
      <dgm:t>
        <a:bodyPr/>
        <a:lstStyle/>
        <a:p>
          <a:endParaRPr lang="ru-RU"/>
        </a:p>
      </dgm:t>
    </dgm:pt>
    <dgm:pt modelId="{9447BA59-2BD2-4A35-BB68-3CA9652789CE}">
      <dgm:prSet phldrT="[Текст]"/>
      <dgm:spPr/>
      <dgm:t>
        <a:bodyPr/>
        <a:lstStyle/>
        <a:p>
          <a:r>
            <a:rPr lang="en-US" dirty="0"/>
            <a:t>Conv2d(</a:t>
          </a:r>
          <a:r>
            <a:rPr lang="en-US" dirty="0" err="1"/>
            <a:t>ELU,kernel_size</a:t>
          </a:r>
          <a:r>
            <a:rPr lang="en-US" dirty="0"/>
            <a:t>=3) </a:t>
          </a:r>
          <a:r>
            <a:rPr lang="ru-RU" dirty="0"/>
            <a:t>и </a:t>
          </a:r>
          <a:r>
            <a:rPr lang="en-US" dirty="0"/>
            <a:t>Dropout</a:t>
          </a:r>
          <a:endParaRPr lang="ru-RU" dirty="0"/>
        </a:p>
      </dgm:t>
    </dgm:pt>
    <dgm:pt modelId="{BB4ECB93-321A-49A3-B46E-8CA111B542DA}" type="parTrans" cxnId="{7C525ED0-8D94-4412-96D6-2409995C7D14}">
      <dgm:prSet/>
      <dgm:spPr/>
      <dgm:t>
        <a:bodyPr/>
        <a:lstStyle/>
        <a:p>
          <a:endParaRPr lang="ru-RU"/>
        </a:p>
      </dgm:t>
    </dgm:pt>
    <dgm:pt modelId="{D234C1CA-EFD7-4956-9D88-D60C740DFBAA}" type="sibTrans" cxnId="{7C525ED0-8D94-4412-96D6-2409995C7D14}">
      <dgm:prSet/>
      <dgm:spPr/>
      <dgm:t>
        <a:bodyPr/>
        <a:lstStyle/>
        <a:p>
          <a:endParaRPr lang="ru-RU"/>
        </a:p>
      </dgm:t>
    </dgm:pt>
    <dgm:pt modelId="{5AC83314-5971-4455-B855-8CB3AFFAB14A}">
      <dgm:prSet phldrT="[Текст]"/>
      <dgm:spPr/>
      <dgm:t>
        <a:bodyPr/>
        <a:lstStyle/>
        <a:p>
          <a:r>
            <a:rPr lang="en-US" dirty="0"/>
            <a:t>Conv2d(</a:t>
          </a:r>
          <a:r>
            <a:rPr lang="en-US" dirty="0" err="1"/>
            <a:t>ELU,kernel_size</a:t>
          </a:r>
          <a:r>
            <a:rPr lang="en-US" dirty="0"/>
            <a:t>=3) </a:t>
          </a:r>
          <a:r>
            <a:rPr lang="ru-RU" dirty="0"/>
            <a:t>и </a:t>
          </a:r>
          <a:r>
            <a:rPr lang="en-US" dirty="0"/>
            <a:t>Dropout</a:t>
          </a:r>
          <a:endParaRPr lang="ru-RU" dirty="0"/>
        </a:p>
      </dgm:t>
    </dgm:pt>
    <dgm:pt modelId="{568A4038-6F37-4240-9F47-76AC57FD163B}" type="parTrans" cxnId="{79865BA5-7826-405F-8E53-1360EEB9A3BA}">
      <dgm:prSet/>
      <dgm:spPr/>
      <dgm:t>
        <a:bodyPr/>
        <a:lstStyle/>
        <a:p>
          <a:endParaRPr lang="ru-RU"/>
        </a:p>
      </dgm:t>
    </dgm:pt>
    <dgm:pt modelId="{3AE7F35E-C1F9-4BF6-B5D8-3FAADA6D1708}" type="sibTrans" cxnId="{79865BA5-7826-405F-8E53-1360EEB9A3BA}">
      <dgm:prSet/>
      <dgm:spPr/>
      <dgm:t>
        <a:bodyPr/>
        <a:lstStyle/>
        <a:p>
          <a:endParaRPr lang="ru-RU"/>
        </a:p>
      </dgm:t>
    </dgm:pt>
    <dgm:pt modelId="{92491769-B206-48D9-AEF5-160D3CE5268E}">
      <dgm:prSet phldrT="[Текст]"/>
      <dgm:spPr/>
      <dgm:t>
        <a:bodyPr/>
        <a:lstStyle/>
        <a:p>
          <a:r>
            <a:rPr lang="en-US" dirty="0"/>
            <a:t>Conv2d(</a:t>
          </a:r>
          <a:r>
            <a:rPr lang="en-US" dirty="0" err="1"/>
            <a:t>ELU,kernel_size</a:t>
          </a:r>
          <a:r>
            <a:rPr lang="en-US" dirty="0"/>
            <a:t>=3) </a:t>
          </a:r>
          <a:r>
            <a:rPr lang="ru-RU" dirty="0"/>
            <a:t>и </a:t>
          </a:r>
          <a:r>
            <a:rPr lang="en-US" dirty="0"/>
            <a:t>Dropout</a:t>
          </a:r>
          <a:endParaRPr lang="ru-RU" dirty="0"/>
        </a:p>
      </dgm:t>
    </dgm:pt>
    <dgm:pt modelId="{4D42ACCE-4A3C-40F5-A5BA-958EC54B639B}" type="parTrans" cxnId="{72308AFC-E1B6-40D1-B77E-E054D713BF07}">
      <dgm:prSet/>
      <dgm:spPr/>
      <dgm:t>
        <a:bodyPr/>
        <a:lstStyle/>
        <a:p>
          <a:endParaRPr lang="ru-RU"/>
        </a:p>
      </dgm:t>
    </dgm:pt>
    <dgm:pt modelId="{67B8DD0F-5BAE-4457-AB2F-A9F964F66B26}" type="sibTrans" cxnId="{72308AFC-E1B6-40D1-B77E-E054D713BF07}">
      <dgm:prSet/>
      <dgm:spPr/>
      <dgm:t>
        <a:bodyPr/>
        <a:lstStyle/>
        <a:p>
          <a:endParaRPr lang="ru-RU"/>
        </a:p>
      </dgm:t>
    </dgm:pt>
    <dgm:pt modelId="{76BF242F-83C3-4F8C-9603-9473E7B204B5}">
      <dgm:prSet phldrT="[Текст]"/>
      <dgm:spPr/>
      <dgm:t>
        <a:bodyPr/>
        <a:lstStyle/>
        <a:p>
          <a:r>
            <a:rPr lang="en-US" dirty="0"/>
            <a:t>Linear() with sigmoid</a:t>
          </a:r>
          <a:endParaRPr lang="ru-RU" dirty="0"/>
        </a:p>
      </dgm:t>
    </dgm:pt>
    <dgm:pt modelId="{B24E9F70-351D-4863-9DDF-90B24B7696A2}" type="parTrans" cxnId="{C0D0D6B2-42E2-4639-82EC-839EF5541DFD}">
      <dgm:prSet/>
      <dgm:spPr/>
      <dgm:t>
        <a:bodyPr/>
        <a:lstStyle/>
        <a:p>
          <a:endParaRPr lang="ru-RU"/>
        </a:p>
      </dgm:t>
    </dgm:pt>
    <dgm:pt modelId="{5F549995-BE75-4F5A-985A-16FDA6A316A8}" type="sibTrans" cxnId="{C0D0D6B2-42E2-4639-82EC-839EF5541DFD}">
      <dgm:prSet/>
      <dgm:spPr/>
      <dgm:t>
        <a:bodyPr/>
        <a:lstStyle/>
        <a:p>
          <a:endParaRPr lang="ru-RU"/>
        </a:p>
      </dgm:t>
    </dgm:pt>
    <dgm:pt modelId="{0479A4D5-62B8-4597-AA6F-33C161C29D10}" type="pres">
      <dgm:prSet presAssocID="{DE478EFB-71C7-47BC-95FF-ED49463B248F}" presName="linear" presStyleCnt="0">
        <dgm:presLayoutVars>
          <dgm:animLvl val="lvl"/>
          <dgm:resizeHandles val="exact"/>
        </dgm:presLayoutVars>
      </dgm:prSet>
      <dgm:spPr/>
    </dgm:pt>
    <dgm:pt modelId="{439AFC2C-F381-4082-8C5D-1BE7D2591C47}" type="pres">
      <dgm:prSet presAssocID="{DB567CFC-6DD9-4B1C-9C0A-C5388151B091}" presName="parentText" presStyleLbl="node1" presStyleIdx="0" presStyleCnt="1" custScaleY="106073" custLinFactNeighborY="-17935">
        <dgm:presLayoutVars>
          <dgm:chMax val="0"/>
          <dgm:bulletEnabled val="1"/>
        </dgm:presLayoutVars>
      </dgm:prSet>
      <dgm:spPr/>
    </dgm:pt>
    <dgm:pt modelId="{4A6A99BB-25D6-4B06-B9AF-22DB8196A8FF}" type="pres">
      <dgm:prSet presAssocID="{DB567CFC-6DD9-4B1C-9C0A-C5388151B091}" presName="childText" presStyleLbl="revTx" presStyleIdx="0" presStyleCnt="1" custLinFactNeighborY="-69952">
        <dgm:presLayoutVars>
          <dgm:bulletEnabled val="1"/>
        </dgm:presLayoutVars>
      </dgm:prSet>
      <dgm:spPr/>
    </dgm:pt>
  </dgm:ptLst>
  <dgm:cxnLst>
    <dgm:cxn modelId="{2FD55F0B-01D7-4AFE-97D4-E594A90DD317}" type="presOf" srcId="{BE3E0353-B036-4388-B834-26AC904AEB78}" destId="{4A6A99BB-25D6-4B06-B9AF-22DB8196A8FF}" srcOrd="0" destOrd="2" presId="urn:microsoft.com/office/officeart/2005/8/layout/vList2"/>
    <dgm:cxn modelId="{890E811E-2643-4208-BD6E-9C20376DBDE7}" type="presOf" srcId="{92491769-B206-48D9-AEF5-160D3CE5268E}" destId="{4A6A99BB-25D6-4B06-B9AF-22DB8196A8FF}" srcOrd="0" destOrd="5" presId="urn:microsoft.com/office/officeart/2005/8/layout/vList2"/>
    <dgm:cxn modelId="{2A7A5921-3552-4020-AB60-6FD575F5D789}" srcId="{DE478EFB-71C7-47BC-95FF-ED49463B248F}" destId="{DB567CFC-6DD9-4B1C-9C0A-C5388151B091}" srcOrd="0" destOrd="0" parTransId="{CC9E6738-8001-497A-9DA3-1AFA443B70D6}" sibTransId="{68EEAB2E-3118-471B-B7BC-3E29FFC1DA77}"/>
    <dgm:cxn modelId="{32CBA637-92D8-4161-A379-3631E7372AF8}" type="presOf" srcId="{AE9A792B-E739-4E05-8B81-386A44227C27}" destId="{4A6A99BB-25D6-4B06-B9AF-22DB8196A8FF}" srcOrd="0" destOrd="0" presId="urn:microsoft.com/office/officeart/2005/8/layout/vList2"/>
    <dgm:cxn modelId="{38A78965-1A1A-45B5-8E51-9C23F01ACB89}" srcId="{DB567CFC-6DD9-4B1C-9C0A-C5388151B091}" destId="{AE9A792B-E739-4E05-8B81-386A44227C27}" srcOrd="0" destOrd="0" parTransId="{0358B30F-0600-4DA7-80DB-C37C91FA1782}" sibTransId="{07B1F6C4-E29C-4634-BCEF-A67AC0B12E78}"/>
    <dgm:cxn modelId="{F9AF9C69-94CA-4D36-98DE-DAEE88952493}" srcId="{DB567CFC-6DD9-4B1C-9C0A-C5388151B091}" destId="{BE3E0353-B036-4388-B834-26AC904AEB78}" srcOrd="2" destOrd="0" parTransId="{9AF66959-8885-4C51-87C1-8132CCC38DD7}" sibTransId="{AF16ADDD-7B31-4CF8-BB27-09FC10A534BC}"/>
    <dgm:cxn modelId="{97A4216F-DF3E-4F8E-A727-122972282D42}" type="presOf" srcId="{9447BA59-2BD2-4A35-BB68-3CA9652789CE}" destId="{4A6A99BB-25D6-4B06-B9AF-22DB8196A8FF}" srcOrd="0" destOrd="3" presId="urn:microsoft.com/office/officeart/2005/8/layout/vList2"/>
    <dgm:cxn modelId="{4C945D73-A1D2-4E58-96BF-27DD37DEC956}" type="presOf" srcId="{5AC83314-5971-4455-B855-8CB3AFFAB14A}" destId="{4A6A99BB-25D6-4B06-B9AF-22DB8196A8FF}" srcOrd="0" destOrd="4" presId="urn:microsoft.com/office/officeart/2005/8/layout/vList2"/>
    <dgm:cxn modelId="{09118358-DD8B-4D07-95D3-146DB9B5782D}" srcId="{DB567CFC-6DD9-4B1C-9C0A-C5388151B091}" destId="{5E2ADE8C-E6A7-4A89-9C08-78C22282811A}" srcOrd="1" destOrd="0" parTransId="{0AC18A12-9DFD-48EA-B896-78DADAA876E9}" sibTransId="{FB5CB153-8C03-4796-ADDA-3707995E48FB}"/>
    <dgm:cxn modelId="{CED9C079-6F91-42BB-9B46-74E60DB95F12}" type="presOf" srcId="{5E2ADE8C-E6A7-4A89-9C08-78C22282811A}" destId="{4A6A99BB-25D6-4B06-B9AF-22DB8196A8FF}" srcOrd="0" destOrd="1" presId="urn:microsoft.com/office/officeart/2005/8/layout/vList2"/>
    <dgm:cxn modelId="{9A94AEA1-6B68-4358-A8AB-C10D56C1D8E9}" type="presOf" srcId="{76BF242F-83C3-4F8C-9603-9473E7B204B5}" destId="{4A6A99BB-25D6-4B06-B9AF-22DB8196A8FF}" srcOrd="0" destOrd="6" presId="urn:microsoft.com/office/officeart/2005/8/layout/vList2"/>
    <dgm:cxn modelId="{79865BA5-7826-405F-8E53-1360EEB9A3BA}" srcId="{DB567CFC-6DD9-4B1C-9C0A-C5388151B091}" destId="{5AC83314-5971-4455-B855-8CB3AFFAB14A}" srcOrd="4" destOrd="0" parTransId="{568A4038-6F37-4240-9F47-76AC57FD163B}" sibTransId="{3AE7F35E-C1F9-4BF6-B5D8-3FAADA6D1708}"/>
    <dgm:cxn modelId="{C0D0D6B2-42E2-4639-82EC-839EF5541DFD}" srcId="{DB567CFC-6DD9-4B1C-9C0A-C5388151B091}" destId="{76BF242F-83C3-4F8C-9603-9473E7B204B5}" srcOrd="6" destOrd="0" parTransId="{B24E9F70-351D-4863-9DDF-90B24B7696A2}" sibTransId="{5F549995-BE75-4F5A-985A-16FDA6A316A8}"/>
    <dgm:cxn modelId="{7C525ED0-8D94-4412-96D6-2409995C7D14}" srcId="{DB567CFC-6DD9-4B1C-9C0A-C5388151B091}" destId="{9447BA59-2BD2-4A35-BB68-3CA9652789CE}" srcOrd="3" destOrd="0" parTransId="{BB4ECB93-321A-49A3-B46E-8CA111B542DA}" sibTransId="{D234C1CA-EFD7-4956-9D88-D60C740DFBAA}"/>
    <dgm:cxn modelId="{C9217DE8-BC10-423E-83A8-E24872A27655}" type="presOf" srcId="{DE478EFB-71C7-47BC-95FF-ED49463B248F}" destId="{0479A4D5-62B8-4597-AA6F-33C161C29D10}" srcOrd="0" destOrd="0" presId="urn:microsoft.com/office/officeart/2005/8/layout/vList2"/>
    <dgm:cxn modelId="{72308AFC-E1B6-40D1-B77E-E054D713BF07}" srcId="{DB567CFC-6DD9-4B1C-9C0A-C5388151B091}" destId="{92491769-B206-48D9-AEF5-160D3CE5268E}" srcOrd="5" destOrd="0" parTransId="{4D42ACCE-4A3C-40F5-A5BA-958EC54B639B}" sibTransId="{67B8DD0F-5BAE-4457-AB2F-A9F964F66B26}"/>
    <dgm:cxn modelId="{D6B2F1FC-683D-40C3-BD55-D7B6F56F0D22}" type="presOf" srcId="{DB567CFC-6DD9-4B1C-9C0A-C5388151B091}" destId="{439AFC2C-F381-4082-8C5D-1BE7D2591C47}" srcOrd="0" destOrd="0" presId="urn:microsoft.com/office/officeart/2005/8/layout/vList2"/>
    <dgm:cxn modelId="{9BC438A7-32DC-4F30-8973-C499F5547035}" type="presParOf" srcId="{0479A4D5-62B8-4597-AA6F-33C161C29D10}" destId="{439AFC2C-F381-4082-8C5D-1BE7D2591C47}" srcOrd="0" destOrd="0" presId="urn:microsoft.com/office/officeart/2005/8/layout/vList2"/>
    <dgm:cxn modelId="{C5679FB7-D034-4BDE-9A46-93FB5255F83D}" type="presParOf" srcId="{0479A4D5-62B8-4597-AA6F-33C161C29D10}" destId="{4A6A99BB-25D6-4B06-B9AF-22DB8196A8F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6FBF50-BB97-4ADF-9513-621848797D4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C68A2EF3-AD32-4486-9475-66E037D8AB4F}">
      <dgm:prSet phldrT="[Текст]"/>
      <dgm:spPr/>
      <dgm:t>
        <a:bodyPr/>
        <a:lstStyle/>
        <a:p>
          <a:r>
            <a:rPr lang="ru-RU" dirty="0"/>
            <a:t>Генератор</a:t>
          </a:r>
        </a:p>
      </dgm:t>
    </dgm:pt>
    <dgm:pt modelId="{6B512BA2-4BB1-4E97-A4D1-3211D731C431}" type="parTrans" cxnId="{7F7CFEA7-53EE-4FFD-90B1-6E9CCFA279F2}">
      <dgm:prSet/>
      <dgm:spPr/>
      <dgm:t>
        <a:bodyPr/>
        <a:lstStyle/>
        <a:p>
          <a:endParaRPr lang="ru-RU"/>
        </a:p>
      </dgm:t>
    </dgm:pt>
    <dgm:pt modelId="{6AE3A47A-5EEF-4AB7-83DD-3D1ED66E2838}" type="sibTrans" cxnId="{7F7CFEA7-53EE-4FFD-90B1-6E9CCFA279F2}">
      <dgm:prSet/>
      <dgm:spPr/>
      <dgm:t>
        <a:bodyPr/>
        <a:lstStyle/>
        <a:p>
          <a:endParaRPr lang="ru-RU"/>
        </a:p>
      </dgm:t>
    </dgm:pt>
    <dgm:pt modelId="{2A85839B-ED6D-4D2A-9093-2ABC523AA299}">
      <dgm:prSet phldrT="[Текст]"/>
      <dgm:spPr/>
      <dgm:t>
        <a:bodyPr/>
        <a:lstStyle/>
        <a:p>
          <a:r>
            <a:rPr lang="en-US" dirty="0"/>
            <a:t>Dense (ELU)</a:t>
          </a:r>
          <a:endParaRPr lang="ru-RU" dirty="0"/>
        </a:p>
      </dgm:t>
    </dgm:pt>
    <dgm:pt modelId="{CA2EEB91-6801-440B-86AE-DC8E37A0B615}" type="parTrans" cxnId="{0AFBC298-8F53-48A1-8203-25A54593F223}">
      <dgm:prSet/>
      <dgm:spPr/>
      <dgm:t>
        <a:bodyPr/>
        <a:lstStyle/>
        <a:p>
          <a:endParaRPr lang="ru-RU"/>
        </a:p>
      </dgm:t>
    </dgm:pt>
    <dgm:pt modelId="{0F082A33-60DF-49DF-9FBF-F90674551640}" type="sibTrans" cxnId="{0AFBC298-8F53-48A1-8203-25A54593F223}">
      <dgm:prSet/>
      <dgm:spPr/>
      <dgm:t>
        <a:bodyPr/>
        <a:lstStyle/>
        <a:p>
          <a:endParaRPr lang="ru-RU"/>
        </a:p>
      </dgm:t>
    </dgm:pt>
    <dgm:pt modelId="{5639F5D1-BB92-441B-92FA-0BFB47C1435D}">
      <dgm:prSet phldrT="[Текст]"/>
      <dgm:spPr/>
      <dgm:t>
        <a:bodyPr/>
        <a:lstStyle/>
        <a:p>
          <a:r>
            <a:rPr lang="en-US" dirty="0"/>
            <a:t>Dropout</a:t>
          </a:r>
          <a:endParaRPr lang="ru-RU" dirty="0"/>
        </a:p>
      </dgm:t>
    </dgm:pt>
    <dgm:pt modelId="{A7FE170F-5257-412F-B233-DBB60F67019E}" type="parTrans" cxnId="{906B226D-816F-43CF-8366-E20C94E12D01}">
      <dgm:prSet/>
      <dgm:spPr/>
      <dgm:t>
        <a:bodyPr/>
        <a:lstStyle/>
        <a:p>
          <a:endParaRPr lang="ru-RU"/>
        </a:p>
      </dgm:t>
    </dgm:pt>
    <dgm:pt modelId="{772BB296-657D-42DC-87F0-2DD4718893E6}" type="sibTrans" cxnId="{906B226D-816F-43CF-8366-E20C94E12D01}">
      <dgm:prSet/>
      <dgm:spPr/>
      <dgm:t>
        <a:bodyPr/>
        <a:lstStyle/>
        <a:p>
          <a:endParaRPr lang="ru-RU"/>
        </a:p>
      </dgm:t>
    </dgm:pt>
    <dgm:pt modelId="{914616CE-A9DE-4A12-865C-5B2C1C4B78D6}">
      <dgm:prSet phldrT="[Текст]"/>
      <dgm:spPr/>
      <dgm:t>
        <a:bodyPr/>
        <a:lstStyle/>
        <a:p>
          <a:r>
            <a:rPr lang="en-US" dirty="0"/>
            <a:t>Conv2d (</a:t>
          </a:r>
          <a:r>
            <a:rPr lang="en-US" dirty="0" err="1"/>
            <a:t>kernel_size</a:t>
          </a:r>
          <a:r>
            <a:rPr lang="en-US" dirty="0"/>
            <a:t>=3, ELU)</a:t>
          </a:r>
          <a:endParaRPr lang="ru-RU" dirty="0"/>
        </a:p>
      </dgm:t>
    </dgm:pt>
    <dgm:pt modelId="{FCECB2E6-1F67-4E62-8EC7-09DF9094FB8A}" type="parTrans" cxnId="{822BA6B5-45EE-412E-B6FC-7CA5A394A260}">
      <dgm:prSet/>
      <dgm:spPr/>
      <dgm:t>
        <a:bodyPr/>
        <a:lstStyle/>
        <a:p>
          <a:endParaRPr lang="ru-RU"/>
        </a:p>
      </dgm:t>
    </dgm:pt>
    <dgm:pt modelId="{00567E9D-5557-482A-8610-AB6577F39FB4}" type="sibTrans" cxnId="{822BA6B5-45EE-412E-B6FC-7CA5A394A260}">
      <dgm:prSet/>
      <dgm:spPr/>
      <dgm:t>
        <a:bodyPr/>
        <a:lstStyle/>
        <a:p>
          <a:endParaRPr lang="ru-RU"/>
        </a:p>
      </dgm:t>
    </dgm:pt>
    <dgm:pt modelId="{7FED95E3-1C39-4DA0-98AB-AD82772E97DA}">
      <dgm:prSet phldrT="[Текст]"/>
      <dgm:spPr/>
      <dgm:t>
        <a:bodyPr/>
        <a:lstStyle/>
        <a:p>
          <a:r>
            <a:rPr lang="en-US" dirty="0"/>
            <a:t>Dropout</a:t>
          </a:r>
          <a:endParaRPr lang="ru-RU" dirty="0"/>
        </a:p>
      </dgm:t>
    </dgm:pt>
    <dgm:pt modelId="{5BC1636D-0BAE-4716-8CE4-6D7F2586550A}" type="parTrans" cxnId="{BACAB642-CF38-48E1-8F5B-CA7991A9BAEB}">
      <dgm:prSet/>
      <dgm:spPr/>
      <dgm:t>
        <a:bodyPr/>
        <a:lstStyle/>
        <a:p>
          <a:endParaRPr lang="ru-RU"/>
        </a:p>
      </dgm:t>
    </dgm:pt>
    <dgm:pt modelId="{92A1E9D5-686C-4C2A-A75A-D1387BB55123}" type="sibTrans" cxnId="{BACAB642-CF38-48E1-8F5B-CA7991A9BAEB}">
      <dgm:prSet/>
      <dgm:spPr/>
      <dgm:t>
        <a:bodyPr/>
        <a:lstStyle/>
        <a:p>
          <a:endParaRPr lang="ru-RU"/>
        </a:p>
      </dgm:t>
    </dgm:pt>
    <dgm:pt modelId="{2BCF591E-E5DA-4E3A-A765-B1CC79399D4D}">
      <dgm:prSet phldrT="[Текст]"/>
      <dgm:spPr/>
      <dgm:t>
        <a:bodyPr/>
        <a:lstStyle/>
        <a:p>
          <a:r>
            <a:rPr lang="en-US" dirty="0"/>
            <a:t>ConvTranspose2d</a:t>
          </a:r>
          <a:endParaRPr lang="ru-RU" dirty="0"/>
        </a:p>
      </dgm:t>
    </dgm:pt>
    <dgm:pt modelId="{6B989562-1226-4184-80F3-254BAFFF2F31}" type="parTrans" cxnId="{E01AD228-A13E-49F5-A44A-A32CE49FD929}">
      <dgm:prSet/>
      <dgm:spPr/>
      <dgm:t>
        <a:bodyPr/>
        <a:lstStyle/>
        <a:p>
          <a:endParaRPr lang="ru-RU"/>
        </a:p>
      </dgm:t>
    </dgm:pt>
    <dgm:pt modelId="{3F642141-BDC5-4AA6-89BA-847A01EF09CE}" type="sibTrans" cxnId="{E01AD228-A13E-49F5-A44A-A32CE49FD929}">
      <dgm:prSet/>
      <dgm:spPr/>
      <dgm:t>
        <a:bodyPr/>
        <a:lstStyle/>
        <a:p>
          <a:endParaRPr lang="ru-RU"/>
        </a:p>
      </dgm:t>
    </dgm:pt>
    <dgm:pt modelId="{3723EBDC-D11D-47B5-9E2C-D277857A4481}">
      <dgm:prSet phldrT="[Текст]"/>
      <dgm:spPr/>
      <dgm:t>
        <a:bodyPr/>
        <a:lstStyle/>
        <a:p>
          <a:r>
            <a:rPr lang="en-US" dirty="0"/>
            <a:t>Dropout</a:t>
          </a:r>
          <a:endParaRPr lang="ru-RU" dirty="0"/>
        </a:p>
      </dgm:t>
    </dgm:pt>
    <dgm:pt modelId="{1F76BE85-E1A3-4671-92ED-7A5B462700AB}" type="parTrans" cxnId="{C0CF9A48-7930-403B-BBAF-F56AA2BD5420}">
      <dgm:prSet/>
      <dgm:spPr/>
      <dgm:t>
        <a:bodyPr/>
        <a:lstStyle/>
        <a:p>
          <a:endParaRPr lang="ru-RU"/>
        </a:p>
      </dgm:t>
    </dgm:pt>
    <dgm:pt modelId="{A51F0265-852A-444B-B669-55AA58546380}" type="sibTrans" cxnId="{C0CF9A48-7930-403B-BBAF-F56AA2BD5420}">
      <dgm:prSet/>
      <dgm:spPr/>
      <dgm:t>
        <a:bodyPr/>
        <a:lstStyle/>
        <a:p>
          <a:endParaRPr lang="ru-RU"/>
        </a:p>
      </dgm:t>
    </dgm:pt>
    <dgm:pt modelId="{EA5CF35E-4A71-4CFE-A6B8-2D207999C093}">
      <dgm:prSet phldrT="[Текст]"/>
      <dgm:spPr/>
      <dgm:t>
        <a:bodyPr/>
        <a:lstStyle/>
        <a:p>
          <a:r>
            <a:rPr lang="en-US" dirty="0"/>
            <a:t>Conv2d </a:t>
          </a:r>
          <a:r>
            <a:rPr lang="ru-RU" dirty="0"/>
            <a:t>и </a:t>
          </a:r>
          <a:r>
            <a:rPr lang="en-US" dirty="0"/>
            <a:t>Dropout</a:t>
          </a:r>
          <a:endParaRPr lang="ru-RU" dirty="0"/>
        </a:p>
      </dgm:t>
    </dgm:pt>
    <dgm:pt modelId="{A1163116-3BAE-4A96-8437-EDE0490DAAB0}" type="parTrans" cxnId="{3D869CB4-DF7B-4901-BA2A-672EC4BABFD7}">
      <dgm:prSet/>
      <dgm:spPr/>
      <dgm:t>
        <a:bodyPr/>
        <a:lstStyle/>
        <a:p>
          <a:endParaRPr lang="ru-RU"/>
        </a:p>
      </dgm:t>
    </dgm:pt>
    <dgm:pt modelId="{48778773-736C-4D9F-A86D-06194550AAE2}" type="sibTrans" cxnId="{3D869CB4-DF7B-4901-BA2A-672EC4BABFD7}">
      <dgm:prSet/>
      <dgm:spPr/>
      <dgm:t>
        <a:bodyPr/>
        <a:lstStyle/>
        <a:p>
          <a:endParaRPr lang="ru-RU"/>
        </a:p>
      </dgm:t>
    </dgm:pt>
    <dgm:pt modelId="{9484F475-A7BE-4181-A855-29C934E78FD0}">
      <dgm:prSet phldrT="[Текст]"/>
      <dgm:spPr/>
      <dgm:t>
        <a:bodyPr/>
        <a:lstStyle/>
        <a:p>
          <a:r>
            <a:rPr lang="en-US" dirty="0"/>
            <a:t>Conv2d </a:t>
          </a:r>
          <a:r>
            <a:rPr lang="ru-RU" dirty="0"/>
            <a:t>и </a:t>
          </a:r>
          <a:r>
            <a:rPr lang="en-US" dirty="0"/>
            <a:t>Dropout</a:t>
          </a:r>
          <a:endParaRPr lang="ru-RU" dirty="0"/>
        </a:p>
      </dgm:t>
    </dgm:pt>
    <dgm:pt modelId="{ADDE63CF-0480-4AE2-AC46-AD10DD0BD30C}" type="parTrans" cxnId="{16BBB649-EAB8-48ED-A16D-72D8E873BBBA}">
      <dgm:prSet/>
      <dgm:spPr/>
      <dgm:t>
        <a:bodyPr/>
        <a:lstStyle/>
        <a:p>
          <a:endParaRPr lang="ru-RU"/>
        </a:p>
      </dgm:t>
    </dgm:pt>
    <dgm:pt modelId="{7013F2DA-8A58-486D-A40C-8A653E063B36}" type="sibTrans" cxnId="{16BBB649-EAB8-48ED-A16D-72D8E873BBBA}">
      <dgm:prSet/>
      <dgm:spPr/>
      <dgm:t>
        <a:bodyPr/>
        <a:lstStyle/>
        <a:p>
          <a:endParaRPr lang="ru-RU"/>
        </a:p>
      </dgm:t>
    </dgm:pt>
    <dgm:pt modelId="{CB4A352B-B413-401A-BE71-3B031781DB38}" type="pres">
      <dgm:prSet presAssocID="{5B6FBF50-BB97-4ADF-9513-621848797D49}" presName="linear" presStyleCnt="0">
        <dgm:presLayoutVars>
          <dgm:animLvl val="lvl"/>
          <dgm:resizeHandles val="exact"/>
        </dgm:presLayoutVars>
      </dgm:prSet>
      <dgm:spPr/>
    </dgm:pt>
    <dgm:pt modelId="{7C73826C-87EC-432F-91F0-F6D2ABBFB626}" type="pres">
      <dgm:prSet presAssocID="{C68A2EF3-AD32-4486-9475-66E037D8AB4F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7D31BCA6-8C0B-425F-AB94-893F27F802B6}" type="pres">
      <dgm:prSet presAssocID="{C68A2EF3-AD32-4486-9475-66E037D8AB4F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0ED41E04-CD75-4D70-BF1B-77561C7E1AC5}" type="presOf" srcId="{C68A2EF3-AD32-4486-9475-66E037D8AB4F}" destId="{7C73826C-87EC-432F-91F0-F6D2ABBFB626}" srcOrd="0" destOrd="0" presId="urn:microsoft.com/office/officeart/2005/8/layout/vList2"/>
    <dgm:cxn modelId="{7DC0650D-F629-4031-B8E8-5AA793FE0F1E}" type="presOf" srcId="{5639F5D1-BB92-441B-92FA-0BFB47C1435D}" destId="{7D31BCA6-8C0B-425F-AB94-893F27F802B6}" srcOrd="0" destOrd="1" presId="urn:microsoft.com/office/officeart/2005/8/layout/vList2"/>
    <dgm:cxn modelId="{E01AD228-A13E-49F5-A44A-A32CE49FD929}" srcId="{C68A2EF3-AD32-4486-9475-66E037D8AB4F}" destId="{2BCF591E-E5DA-4E3A-A765-B1CC79399D4D}" srcOrd="4" destOrd="0" parTransId="{6B989562-1226-4184-80F3-254BAFFF2F31}" sibTransId="{3F642141-BDC5-4AA6-89BA-847A01EF09CE}"/>
    <dgm:cxn modelId="{8045055E-6074-4EE5-9CBF-70CECEA8347C}" type="presOf" srcId="{7FED95E3-1C39-4DA0-98AB-AD82772E97DA}" destId="{7D31BCA6-8C0B-425F-AB94-893F27F802B6}" srcOrd="0" destOrd="3" presId="urn:microsoft.com/office/officeart/2005/8/layout/vList2"/>
    <dgm:cxn modelId="{BACAB642-CF38-48E1-8F5B-CA7991A9BAEB}" srcId="{C68A2EF3-AD32-4486-9475-66E037D8AB4F}" destId="{7FED95E3-1C39-4DA0-98AB-AD82772E97DA}" srcOrd="3" destOrd="0" parTransId="{5BC1636D-0BAE-4716-8CE4-6D7F2586550A}" sibTransId="{92A1E9D5-686C-4C2A-A75A-D1387BB55123}"/>
    <dgm:cxn modelId="{C0CF9A48-7930-403B-BBAF-F56AA2BD5420}" srcId="{C68A2EF3-AD32-4486-9475-66E037D8AB4F}" destId="{3723EBDC-D11D-47B5-9E2C-D277857A4481}" srcOrd="5" destOrd="0" parTransId="{1F76BE85-E1A3-4671-92ED-7A5B462700AB}" sibTransId="{A51F0265-852A-444B-B669-55AA58546380}"/>
    <dgm:cxn modelId="{16BBB649-EAB8-48ED-A16D-72D8E873BBBA}" srcId="{C68A2EF3-AD32-4486-9475-66E037D8AB4F}" destId="{9484F475-A7BE-4181-A855-29C934E78FD0}" srcOrd="7" destOrd="0" parTransId="{ADDE63CF-0480-4AE2-AC46-AD10DD0BD30C}" sibTransId="{7013F2DA-8A58-486D-A40C-8A653E063B36}"/>
    <dgm:cxn modelId="{906B226D-816F-43CF-8366-E20C94E12D01}" srcId="{C68A2EF3-AD32-4486-9475-66E037D8AB4F}" destId="{5639F5D1-BB92-441B-92FA-0BFB47C1435D}" srcOrd="1" destOrd="0" parTransId="{A7FE170F-5257-412F-B233-DBB60F67019E}" sibTransId="{772BB296-657D-42DC-87F0-2DD4718893E6}"/>
    <dgm:cxn modelId="{BCFBA954-8C3C-4438-B67B-1A507C0BA8E1}" type="presOf" srcId="{5B6FBF50-BB97-4ADF-9513-621848797D49}" destId="{CB4A352B-B413-401A-BE71-3B031781DB38}" srcOrd="0" destOrd="0" presId="urn:microsoft.com/office/officeart/2005/8/layout/vList2"/>
    <dgm:cxn modelId="{DF38A47D-5859-4153-88A1-9BB939D7754F}" type="presOf" srcId="{2BCF591E-E5DA-4E3A-A765-B1CC79399D4D}" destId="{7D31BCA6-8C0B-425F-AB94-893F27F802B6}" srcOrd="0" destOrd="4" presId="urn:microsoft.com/office/officeart/2005/8/layout/vList2"/>
    <dgm:cxn modelId="{2E6FAC80-4ACB-4A02-96E4-7B0913982DB6}" type="presOf" srcId="{EA5CF35E-4A71-4CFE-A6B8-2D207999C093}" destId="{7D31BCA6-8C0B-425F-AB94-893F27F802B6}" srcOrd="0" destOrd="6" presId="urn:microsoft.com/office/officeart/2005/8/layout/vList2"/>
    <dgm:cxn modelId="{0AFBC298-8F53-48A1-8203-25A54593F223}" srcId="{C68A2EF3-AD32-4486-9475-66E037D8AB4F}" destId="{2A85839B-ED6D-4D2A-9093-2ABC523AA299}" srcOrd="0" destOrd="0" parTransId="{CA2EEB91-6801-440B-86AE-DC8E37A0B615}" sibTransId="{0F082A33-60DF-49DF-9FBF-F90674551640}"/>
    <dgm:cxn modelId="{7F7CFEA7-53EE-4FFD-90B1-6E9CCFA279F2}" srcId="{5B6FBF50-BB97-4ADF-9513-621848797D49}" destId="{C68A2EF3-AD32-4486-9475-66E037D8AB4F}" srcOrd="0" destOrd="0" parTransId="{6B512BA2-4BB1-4E97-A4D1-3211D731C431}" sibTransId="{6AE3A47A-5EEF-4AB7-83DD-3D1ED66E2838}"/>
    <dgm:cxn modelId="{3D869CB4-DF7B-4901-BA2A-672EC4BABFD7}" srcId="{C68A2EF3-AD32-4486-9475-66E037D8AB4F}" destId="{EA5CF35E-4A71-4CFE-A6B8-2D207999C093}" srcOrd="6" destOrd="0" parTransId="{A1163116-3BAE-4A96-8437-EDE0490DAAB0}" sibTransId="{48778773-736C-4D9F-A86D-06194550AAE2}"/>
    <dgm:cxn modelId="{822BA6B5-45EE-412E-B6FC-7CA5A394A260}" srcId="{C68A2EF3-AD32-4486-9475-66E037D8AB4F}" destId="{914616CE-A9DE-4A12-865C-5B2C1C4B78D6}" srcOrd="2" destOrd="0" parTransId="{FCECB2E6-1F67-4E62-8EC7-09DF9094FB8A}" sibTransId="{00567E9D-5557-482A-8610-AB6577F39FB4}"/>
    <dgm:cxn modelId="{561120B8-2BC7-41FF-813F-C1F46A2DD84F}" type="presOf" srcId="{9484F475-A7BE-4181-A855-29C934E78FD0}" destId="{7D31BCA6-8C0B-425F-AB94-893F27F802B6}" srcOrd="0" destOrd="7" presId="urn:microsoft.com/office/officeart/2005/8/layout/vList2"/>
    <dgm:cxn modelId="{F95EEDD9-BC29-4046-9F4D-9C02E5C8201F}" type="presOf" srcId="{914616CE-A9DE-4A12-865C-5B2C1C4B78D6}" destId="{7D31BCA6-8C0B-425F-AB94-893F27F802B6}" srcOrd="0" destOrd="2" presId="urn:microsoft.com/office/officeart/2005/8/layout/vList2"/>
    <dgm:cxn modelId="{A0009AE3-2886-4DFD-A147-F0EAB3F50DCE}" type="presOf" srcId="{3723EBDC-D11D-47B5-9E2C-D277857A4481}" destId="{7D31BCA6-8C0B-425F-AB94-893F27F802B6}" srcOrd="0" destOrd="5" presId="urn:microsoft.com/office/officeart/2005/8/layout/vList2"/>
    <dgm:cxn modelId="{EE1E73E5-C645-42AC-9F6E-0931E86384E6}" type="presOf" srcId="{2A85839B-ED6D-4D2A-9093-2ABC523AA299}" destId="{7D31BCA6-8C0B-425F-AB94-893F27F802B6}" srcOrd="0" destOrd="0" presId="urn:microsoft.com/office/officeart/2005/8/layout/vList2"/>
    <dgm:cxn modelId="{5679B20D-38F5-445E-A6EE-1CBBA1814BED}" type="presParOf" srcId="{CB4A352B-B413-401A-BE71-3B031781DB38}" destId="{7C73826C-87EC-432F-91F0-F6D2ABBFB626}" srcOrd="0" destOrd="0" presId="urn:microsoft.com/office/officeart/2005/8/layout/vList2"/>
    <dgm:cxn modelId="{07E1A77C-A005-4A90-89EB-5D8F728BDFFA}" type="presParOf" srcId="{CB4A352B-B413-401A-BE71-3B031781DB38}" destId="{7D31BCA6-8C0B-425F-AB94-893F27F802B6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DE6EA55-F946-4137-9434-8C0A27EA5B1A}" type="doc">
      <dgm:prSet loTypeId="urn:microsoft.com/office/officeart/2005/8/layout/chevron1" loCatId="process" qsTypeId="urn:microsoft.com/office/officeart/2005/8/quickstyle/3d1" qsCatId="3D" csTypeId="urn:microsoft.com/office/officeart/2005/8/colors/accent6_2" csCatId="accent6" phldr="1"/>
      <dgm:spPr/>
    </dgm:pt>
    <dgm:pt modelId="{7FA36AD6-D90E-485E-8A8A-1B37CA7C0C8F}">
      <dgm:prSet phldrT="[Текст]" custT="1"/>
      <dgm:spPr/>
      <dgm:t>
        <a:bodyPr/>
        <a:lstStyle/>
        <a:p>
          <a:r>
            <a:rPr lang="ru-RU" sz="2800" dirty="0"/>
            <a:t>Запись</a:t>
          </a:r>
          <a:endParaRPr lang="ru-RU" sz="2400" dirty="0"/>
        </a:p>
      </dgm:t>
    </dgm:pt>
    <dgm:pt modelId="{F9BD275F-589C-487C-B093-FCF37D9083E6}" type="parTrans" cxnId="{38B556EF-A25E-4BD0-BC24-FC577B01D837}">
      <dgm:prSet/>
      <dgm:spPr/>
      <dgm:t>
        <a:bodyPr/>
        <a:lstStyle/>
        <a:p>
          <a:endParaRPr lang="ru-RU"/>
        </a:p>
      </dgm:t>
    </dgm:pt>
    <dgm:pt modelId="{11854892-C525-4829-9010-FEB03FBADC16}" type="sibTrans" cxnId="{38B556EF-A25E-4BD0-BC24-FC577B01D837}">
      <dgm:prSet/>
      <dgm:spPr/>
      <dgm:t>
        <a:bodyPr/>
        <a:lstStyle/>
        <a:p>
          <a:endParaRPr lang="ru-RU"/>
        </a:p>
      </dgm:t>
    </dgm:pt>
    <dgm:pt modelId="{0C120E95-21B4-4EEB-83D8-A3622E62AA80}">
      <dgm:prSet phldrT="[Текст]" custT="1"/>
      <dgm:spPr/>
      <dgm:t>
        <a:bodyPr/>
        <a:lstStyle/>
        <a:p>
          <a:r>
            <a:rPr lang="ru-RU" sz="2400" dirty="0"/>
            <a:t>Дискриминатор</a:t>
          </a:r>
        </a:p>
      </dgm:t>
    </dgm:pt>
    <dgm:pt modelId="{8CEAF96A-C4C1-475D-A534-FE5E21F6307C}" type="parTrans" cxnId="{5965C64E-5056-46E8-A5AD-2D3678FCA499}">
      <dgm:prSet/>
      <dgm:spPr/>
      <dgm:t>
        <a:bodyPr/>
        <a:lstStyle/>
        <a:p>
          <a:endParaRPr lang="ru-RU"/>
        </a:p>
      </dgm:t>
    </dgm:pt>
    <dgm:pt modelId="{286FFB23-4EFF-4E33-B259-5B06050AF625}" type="sibTrans" cxnId="{5965C64E-5056-46E8-A5AD-2D3678FCA499}">
      <dgm:prSet/>
      <dgm:spPr/>
      <dgm:t>
        <a:bodyPr/>
        <a:lstStyle/>
        <a:p>
          <a:endParaRPr lang="ru-RU"/>
        </a:p>
      </dgm:t>
    </dgm:pt>
    <dgm:pt modelId="{D35D3705-181B-4957-9874-50AE6A46CA91}">
      <dgm:prSet phldrT="[Текст]" custT="1"/>
      <dgm:spPr/>
      <dgm:t>
        <a:bodyPr/>
        <a:lstStyle/>
        <a:p>
          <a:r>
            <a:rPr lang="ru-RU" sz="2400" dirty="0"/>
            <a:t>Была ли она в </a:t>
          </a:r>
          <a:r>
            <a:rPr lang="en-US" sz="2400" dirty="0"/>
            <a:t>train set</a:t>
          </a:r>
          <a:r>
            <a:rPr lang="ru-RU" sz="2400" dirty="0"/>
            <a:t> или нет?</a:t>
          </a:r>
        </a:p>
      </dgm:t>
    </dgm:pt>
    <dgm:pt modelId="{245D8140-0520-4D2C-B2BD-C96A100621DD}" type="parTrans" cxnId="{18117F0C-3761-4E1C-96C6-32650F2856C2}">
      <dgm:prSet/>
      <dgm:spPr/>
      <dgm:t>
        <a:bodyPr/>
        <a:lstStyle/>
        <a:p>
          <a:endParaRPr lang="ru-RU"/>
        </a:p>
      </dgm:t>
    </dgm:pt>
    <dgm:pt modelId="{4D0BA04E-BFA3-400C-AAAE-CB5E7FAAD044}" type="sibTrans" cxnId="{18117F0C-3761-4E1C-96C6-32650F2856C2}">
      <dgm:prSet/>
      <dgm:spPr/>
      <dgm:t>
        <a:bodyPr/>
        <a:lstStyle/>
        <a:p>
          <a:endParaRPr lang="ru-RU"/>
        </a:p>
      </dgm:t>
    </dgm:pt>
    <dgm:pt modelId="{123C4E7E-BCAC-4A74-8E6F-28A847E43652}" type="pres">
      <dgm:prSet presAssocID="{6DE6EA55-F946-4137-9434-8C0A27EA5B1A}" presName="Name0" presStyleCnt="0">
        <dgm:presLayoutVars>
          <dgm:dir/>
          <dgm:animLvl val="lvl"/>
          <dgm:resizeHandles val="exact"/>
        </dgm:presLayoutVars>
      </dgm:prSet>
      <dgm:spPr/>
    </dgm:pt>
    <dgm:pt modelId="{D6B35416-B7E1-4712-A1FB-57B742E04F6D}" type="pres">
      <dgm:prSet presAssocID="{7FA36AD6-D90E-485E-8A8A-1B37CA7C0C8F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B1A444BC-1DD1-4EC5-8629-A78DC5F6A55F}" type="pres">
      <dgm:prSet presAssocID="{11854892-C525-4829-9010-FEB03FBADC16}" presName="parTxOnlySpace" presStyleCnt="0"/>
      <dgm:spPr/>
    </dgm:pt>
    <dgm:pt modelId="{41D412CD-E4BF-45D8-A41C-D3A582FB3149}" type="pres">
      <dgm:prSet presAssocID="{0C120E95-21B4-4EEB-83D8-A3622E62AA8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40C46BFB-FEC3-4818-8946-75E67EAED12F}" type="pres">
      <dgm:prSet presAssocID="{286FFB23-4EFF-4E33-B259-5B06050AF625}" presName="parTxOnlySpace" presStyleCnt="0"/>
      <dgm:spPr/>
    </dgm:pt>
    <dgm:pt modelId="{F175B68C-BBD0-4F54-912B-01E7AC09792A}" type="pres">
      <dgm:prSet presAssocID="{D35D3705-181B-4957-9874-50AE6A46CA9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18117F0C-3761-4E1C-96C6-32650F2856C2}" srcId="{6DE6EA55-F946-4137-9434-8C0A27EA5B1A}" destId="{D35D3705-181B-4957-9874-50AE6A46CA91}" srcOrd="2" destOrd="0" parTransId="{245D8140-0520-4D2C-B2BD-C96A100621DD}" sibTransId="{4D0BA04E-BFA3-400C-AAAE-CB5E7FAAD044}"/>
    <dgm:cxn modelId="{5965C64E-5056-46E8-A5AD-2D3678FCA499}" srcId="{6DE6EA55-F946-4137-9434-8C0A27EA5B1A}" destId="{0C120E95-21B4-4EEB-83D8-A3622E62AA80}" srcOrd="1" destOrd="0" parTransId="{8CEAF96A-C4C1-475D-A534-FE5E21F6307C}" sibTransId="{286FFB23-4EFF-4E33-B259-5B06050AF625}"/>
    <dgm:cxn modelId="{F5681756-054E-44AD-B84F-069B8B185ADA}" type="presOf" srcId="{7FA36AD6-D90E-485E-8A8A-1B37CA7C0C8F}" destId="{D6B35416-B7E1-4712-A1FB-57B742E04F6D}" srcOrd="0" destOrd="0" presId="urn:microsoft.com/office/officeart/2005/8/layout/chevron1"/>
    <dgm:cxn modelId="{B56F137B-16D1-4E77-A7AF-BEED520195AB}" type="presOf" srcId="{0C120E95-21B4-4EEB-83D8-A3622E62AA80}" destId="{41D412CD-E4BF-45D8-A41C-D3A582FB3149}" srcOrd="0" destOrd="0" presId="urn:microsoft.com/office/officeart/2005/8/layout/chevron1"/>
    <dgm:cxn modelId="{1E0A51AD-291B-4EE7-A307-527262F03A6B}" type="presOf" srcId="{6DE6EA55-F946-4137-9434-8C0A27EA5B1A}" destId="{123C4E7E-BCAC-4A74-8E6F-28A847E43652}" srcOrd="0" destOrd="0" presId="urn:microsoft.com/office/officeart/2005/8/layout/chevron1"/>
    <dgm:cxn modelId="{9D7316CA-C30E-422F-B4F3-CC8FA58DDB7B}" type="presOf" srcId="{D35D3705-181B-4957-9874-50AE6A46CA91}" destId="{F175B68C-BBD0-4F54-912B-01E7AC09792A}" srcOrd="0" destOrd="0" presId="urn:microsoft.com/office/officeart/2005/8/layout/chevron1"/>
    <dgm:cxn modelId="{38B556EF-A25E-4BD0-BC24-FC577B01D837}" srcId="{6DE6EA55-F946-4137-9434-8C0A27EA5B1A}" destId="{7FA36AD6-D90E-485E-8A8A-1B37CA7C0C8F}" srcOrd="0" destOrd="0" parTransId="{F9BD275F-589C-487C-B093-FCF37D9083E6}" sibTransId="{11854892-C525-4829-9010-FEB03FBADC16}"/>
    <dgm:cxn modelId="{F7D7EBBE-EE02-4BB2-83DE-1F19E6F42360}" type="presParOf" srcId="{123C4E7E-BCAC-4A74-8E6F-28A847E43652}" destId="{D6B35416-B7E1-4712-A1FB-57B742E04F6D}" srcOrd="0" destOrd="0" presId="urn:microsoft.com/office/officeart/2005/8/layout/chevron1"/>
    <dgm:cxn modelId="{763F827C-CD2B-4756-947B-0521601EDFE3}" type="presParOf" srcId="{123C4E7E-BCAC-4A74-8E6F-28A847E43652}" destId="{B1A444BC-1DD1-4EC5-8629-A78DC5F6A55F}" srcOrd="1" destOrd="0" presId="urn:microsoft.com/office/officeart/2005/8/layout/chevron1"/>
    <dgm:cxn modelId="{68825DAF-0322-4AA8-868E-D91535AE0504}" type="presParOf" srcId="{123C4E7E-BCAC-4A74-8E6F-28A847E43652}" destId="{41D412CD-E4BF-45D8-A41C-D3A582FB3149}" srcOrd="2" destOrd="0" presId="urn:microsoft.com/office/officeart/2005/8/layout/chevron1"/>
    <dgm:cxn modelId="{2D711BE5-9701-4DAC-A6EB-C69F0ABD6AE6}" type="presParOf" srcId="{123C4E7E-BCAC-4A74-8E6F-28A847E43652}" destId="{40C46BFB-FEC3-4818-8946-75E67EAED12F}" srcOrd="3" destOrd="0" presId="urn:microsoft.com/office/officeart/2005/8/layout/chevron1"/>
    <dgm:cxn modelId="{234F8027-2504-433A-A6CF-E6ABDB57698C}" type="presParOf" srcId="{123C4E7E-BCAC-4A74-8E6F-28A847E43652}" destId="{F175B68C-BBD0-4F54-912B-01E7AC09792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DE6EA55-F946-4137-9434-8C0A27EA5B1A}" type="doc">
      <dgm:prSet loTypeId="urn:microsoft.com/office/officeart/2005/8/layout/chevron1" loCatId="process" qsTypeId="urn:microsoft.com/office/officeart/2005/8/quickstyle/3d1" qsCatId="3D" csTypeId="urn:microsoft.com/office/officeart/2005/8/colors/accent6_2" csCatId="accent6" phldr="1"/>
      <dgm:spPr/>
    </dgm:pt>
    <dgm:pt modelId="{7FA36AD6-D90E-485E-8A8A-1B37CA7C0C8F}">
      <dgm:prSet phldrT="[Текст]" custT="1"/>
      <dgm:spPr/>
      <dgm:t>
        <a:bodyPr/>
        <a:lstStyle/>
        <a:p>
          <a:r>
            <a:rPr lang="ru-RU" sz="2800" dirty="0"/>
            <a:t>Запись</a:t>
          </a:r>
          <a:endParaRPr lang="ru-RU" sz="2400" dirty="0"/>
        </a:p>
      </dgm:t>
    </dgm:pt>
    <dgm:pt modelId="{F9BD275F-589C-487C-B093-FCF37D9083E6}" type="parTrans" cxnId="{38B556EF-A25E-4BD0-BC24-FC577B01D837}">
      <dgm:prSet/>
      <dgm:spPr/>
      <dgm:t>
        <a:bodyPr/>
        <a:lstStyle/>
        <a:p>
          <a:endParaRPr lang="ru-RU"/>
        </a:p>
      </dgm:t>
    </dgm:pt>
    <dgm:pt modelId="{11854892-C525-4829-9010-FEB03FBADC16}" type="sibTrans" cxnId="{38B556EF-A25E-4BD0-BC24-FC577B01D837}">
      <dgm:prSet/>
      <dgm:spPr/>
      <dgm:t>
        <a:bodyPr/>
        <a:lstStyle/>
        <a:p>
          <a:endParaRPr lang="ru-RU"/>
        </a:p>
      </dgm:t>
    </dgm:pt>
    <dgm:pt modelId="{0C120E95-21B4-4EEB-83D8-A3622E62AA80}">
      <dgm:prSet phldrT="[Текст]"/>
      <dgm:spPr/>
      <dgm:t>
        <a:bodyPr/>
        <a:lstStyle/>
        <a:p>
          <a:r>
            <a:rPr lang="ru-RU" dirty="0"/>
            <a:t>Дискриминатор</a:t>
          </a:r>
        </a:p>
      </dgm:t>
    </dgm:pt>
    <dgm:pt modelId="{8CEAF96A-C4C1-475D-A534-FE5E21F6307C}" type="parTrans" cxnId="{5965C64E-5056-46E8-A5AD-2D3678FCA499}">
      <dgm:prSet/>
      <dgm:spPr/>
      <dgm:t>
        <a:bodyPr/>
        <a:lstStyle/>
        <a:p>
          <a:endParaRPr lang="ru-RU"/>
        </a:p>
      </dgm:t>
    </dgm:pt>
    <dgm:pt modelId="{286FFB23-4EFF-4E33-B259-5B06050AF625}" type="sibTrans" cxnId="{5965C64E-5056-46E8-A5AD-2D3678FCA499}">
      <dgm:prSet/>
      <dgm:spPr/>
      <dgm:t>
        <a:bodyPr/>
        <a:lstStyle/>
        <a:p>
          <a:endParaRPr lang="ru-RU"/>
        </a:p>
      </dgm:t>
    </dgm:pt>
    <dgm:pt modelId="{D35D3705-181B-4957-9874-50AE6A46CA91}">
      <dgm:prSet phldrT="[Текст]"/>
      <dgm:spPr/>
      <dgm:t>
        <a:bodyPr/>
        <a:lstStyle/>
        <a:p>
          <a:r>
            <a:rPr lang="ru-RU" dirty="0"/>
            <a:t>Была ли она в </a:t>
          </a:r>
          <a:r>
            <a:rPr lang="en-US" dirty="0"/>
            <a:t>train set</a:t>
          </a:r>
          <a:r>
            <a:rPr lang="ru-RU" dirty="0"/>
            <a:t> или нет?</a:t>
          </a:r>
        </a:p>
      </dgm:t>
    </dgm:pt>
    <dgm:pt modelId="{245D8140-0520-4D2C-B2BD-C96A100621DD}" type="parTrans" cxnId="{18117F0C-3761-4E1C-96C6-32650F2856C2}">
      <dgm:prSet/>
      <dgm:spPr/>
      <dgm:t>
        <a:bodyPr/>
        <a:lstStyle/>
        <a:p>
          <a:endParaRPr lang="ru-RU"/>
        </a:p>
      </dgm:t>
    </dgm:pt>
    <dgm:pt modelId="{4D0BA04E-BFA3-400C-AAAE-CB5E7FAAD044}" type="sibTrans" cxnId="{18117F0C-3761-4E1C-96C6-32650F2856C2}">
      <dgm:prSet/>
      <dgm:spPr/>
      <dgm:t>
        <a:bodyPr/>
        <a:lstStyle/>
        <a:p>
          <a:endParaRPr lang="ru-RU"/>
        </a:p>
      </dgm:t>
    </dgm:pt>
    <dgm:pt modelId="{D6FFC163-7DE7-492E-A3E2-F314C9C64613}" type="pres">
      <dgm:prSet presAssocID="{6DE6EA55-F946-4137-9434-8C0A27EA5B1A}" presName="Name0" presStyleCnt="0">
        <dgm:presLayoutVars>
          <dgm:dir/>
          <dgm:animLvl val="lvl"/>
          <dgm:resizeHandles val="exact"/>
        </dgm:presLayoutVars>
      </dgm:prSet>
      <dgm:spPr/>
    </dgm:pt>
    <dgm:pt modelId="{68E2975A-6069-4386-966E-76B4559387F9}" type="pres">
      <dgm:prSet presAssocID="{7FA36AD6-D90E-485E-8A8A-1B37CA7C0C8F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4D36C54-7815-4ACE-A7F8-F67C6F3ED128}" type="pres">
      <dgm:prSet presAssocID="{11854892-C525-4829-9010-FEB03FBADC16}" presName="parTxOnlySpace" presStyleCnt="0"/>
      <dgm:spPr/>
    </dgm:pt>
    <dgm:pt modelId="{4C5ECA9D-7492-4D91-9E55-6AEB791F7426}" type="pres">
      <dgm:prSet presAssocID="{0C120E95-21B4-4EEB-83D8-A3622E62AA8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AD47EEE9-552A-4DF2-A12C-E8F08C189611}" type="pres">
      <dgm:prSet presAssocID="{286FFB23-4EFF-4E33-B259-5B06050AF625}" presName="parTxOnlySpace" presStyleCnt="0"/>
      <dgm:spPr/>
    </dgm:pt>
    <dgm:pt modelId="{1332AFBE-1192-4045-A5B0-472B4CBE9509}" type="pres">
      <dgm:prSet presAssocID="{D35D3705-181B-4957-9874-50AE6A46CA9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18117F0C-3761-4E1C-96C6-32650F2856C2}" srcId="{6DE6EA55-F946-4137-9434-8C0A27EA5B1A}" destId="{D35D3705-181B-4957-9874-50AE6A46CA91}" srcOrd="2" destOrd="0" parTransId="{245D8140-0520-4D2C-B2BD-C96A100621DD}" sibTransId="{4D0BA04E-BFA3-400C-AAAE-CB5E7FAAD044}"/>
    <dgm:cxn modelId="{23280B24-B41B-45A2-BC9E-16C6B75CB24E}" type="presOf" srcId="{0C120E95-21B4-4EEB-83D8-A3622E62AA80}" destId="{4C5ECA9D-7492-4D91-9E55-6AEB791F7426}" srcOrd="0" destOrd="0" presId="urn:microsoft.com/office/officeart/2005/8/layout/chevron1"/>
    <dgm:cxn modelId="{5965C64E-5056-46E8-A5AD-2D3678FCA499}" srcId="{6DE6EA55-F946-4137-9434-8C0A27EA5B1A}" destId="{0C120E95-21B4-4EEB-83D8-A3622E62AA80}" srcOrd="1" destOrd="0" parTransId="{8CEAF96A-C4C1-475D-A534-FE5E21F6307C}" sibTransId="{286FFB23-4EFF-4E33-B259-5B06050AF625}"/>
    <dgm:cxn modelId="{CC69DD4E-C0CE-4493-9245-73C529D632FF}" type="presOf" srcId="{7FA36AD6-D90E-485E-8A8A-1B37CA7C0C8F}" destId="{68E2975A-6069-4386-966E-76B4559387F9}" srcOrd="0" destOrd="0" presId="urn:microsoft.com/office/officeart/2005/8/layout/chevron1"/>
    <dgm:cxn modelId="{FB90BC74-C708-431A-A6E7-BE724D4067B0}" type="presOf" srcId="{D35D3705-181B-4957-9874-50AE6A46CA91}" destId="{1332AFBE-1192-4045-A5B0-472B4CBE9509}" srcOrd="0" destOrd="0" presId="urn:microsoft.com/office/officeart/2005/8/layout/chevron1"/>
    <dgm:cxn modelId="{FEBFF8A9-D464-4C97-A56F-B29A644DD61A}" type="presOf" srcId="{6DE6EA55-F946-4137-9434-8C0A27EA5B1A}" destId="{D6FFC163-7DE7-492E-A3E2-F314C9C64613}" srcOrd="0" destOrd="0" presId="urn:microsoft.com/office/officeart/2005/8/layout/chevron1"/>
    <dgm:cxn modelId="{38B556EF-A25E-4BD0-BC24-FC577B01D837}" srcId="{6DE6EA55-F946-4137-9434-8C0A27EA5B1A}" destId="{7FA36AD6-D90E-485E-8A8A-1B37CA7C0C8F}" srcOrd="0" destOrd="0" parTransId="{F9BD275F-589C-487C-B093-FCF37D9083E6}" sibTransId="{11854892-C525-4829-9010-FEB03FBADC16}"/>
    <dgm:cxn modelId="{A54AE26D-4F33-4306-8941-B2A1BA7D9A02}" type="presParOf" srcId="{D6FFC163-7DE7-492E-A3E2-F314C9C64613}" destId="{68E2975A-6069-4386-966E-76B4559387F9}" srcOrd="0" destOrd="0" presId="urn:microsoft.com/office/officeart/2005/8/layout/chevron1"/>
    <dgm:cxn modelId="{023E81FA-96CE-4BE5-AFA7-F118E553E3BE}" type="presParOf" srcId="{D6FFC163-7DE7-492E-A3E2-F314C9C64613}" destId="{24D36C54-7815-4ACE-A7F8-F67C6F3ED128}" srcOrd="1" destOrd="0" presId="urn:microsoft.com/office/officeart/2005/8/layout/chevron1"/>
    <dgm:cxn modelId="{687200E6-3C70-44A7-BC95-B0192DEF8197}" type="presParOf" srcId="{D6FFC163-7DE7-492E-A3E2-F314C9C64613}" destId="{4C5ECA9D-7492-4D91-9E55-6AEB791F7426}" srcOrd="2" destOrd="0" presId="urn:microsoft.com/office/officeart/2005/8/layout/chevron1"/>
    <dgm:cxn modelId="{8B3340B7-49A4-4C27-AA78-08BEEE577937}" type="presParOf" srcId="{D6FFC163-7DE7-492E-A3E2-F314C9C64613}" destId="{AD47EEE9-552A-4DF2-A12C-E8F08C189611}" srcOrd="3" destOrd="0" presId="urn:microsoft.com/office/officeart/2005/8/layout/chevron1"/>
    <dgm:cxn modelId="{194EB017-D8FE-4AD5-90F1-AB86F923B664}" type="presParOf" srcId="{D6FFC163-7DE7-492E-A3E2-F314C9C64613}" destId="{1332AFBE-1192-4045-A5B0-472B4CBE950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29D9E2E-DEAD-4E29-80EF-34E3E3AC2D59}" type="doc">
      <dgm:prSet loTypeId="urn:microsoft.com/office/officeart/2005/8/layout/vList2" loCatId="list" qsTypeId="urn:microsoft.com/office/officeart/2005/8/quickstyle/3d1" qsCatId="3D" csTypeId="urn:microsoft.com/office/officeart/2005/8/colors/accent6_2" csCatId="accent6" phldr="1"/>
      <dgm:spPr/>
      <dgm:t>
        <a:bodyPr/>
        <a:lstStyle/>
        <a:p>
          <a:endParaRPr lang="ru-RU"/>
        </a:p>
      </dgm:t>
    </dgm:pt>
    <dgm:pt modelId="{C13B784F-85EB-492B-B86B-3AC680B6CA08}">
      <dgm:prSet phldrT="[Текст]"/>
      <dgm:spPr/>
      <dgm:t>
        <a:bodyPr/>
        <a:lstStyle/>
        <a:p>
          <a:r>
            <a:rPr lang="ru-RU" dirty="0"/>
            <a:t>ДА!</a:t>
          </a:r>
        </a:p>
      </dgm:t>
    </dgm:pt>
    <dgm:pt modelId="{40F64F3B-D5FA-46AB-B9A8-A1E1D1898B73}" type="parTrans" cxnId="{A089E364-7628-4B2A-9579-97F6EBE12EFA}">
      <dgm:prSet/>
      <dgm:spPr/>
      <dgm:t>
        <a:bodyPr/>
        <a:lstStyle/>
        <a:p>
          <a:endParaRPr lang="ru-RU"/>
        </a:p>
      </dgm:t>
    </dgm:pt>
    <dgm:pt modelId="{701B2E11-F3A2-4EAF-A094-C78D095CC17D}" type="sibTrans" cxnId="{A089E364-7628-4B2A-9579-97F6EBE12EFA}">
      <dgm:prSet/>
      <dgm:spPr/>
      <dgm:t>
        <a:bodyPr/>
        <a:lstStyle/>
        <a:p>
          <a:endParaRPr lang="ru-RU"/>
        </a:p>
      </dgm:t>
    </dgm:pt>
    <dgm:pt modelId="{5014A44D-7093-4B35-B22F-0759DF42B306}">
      <dgm:prSet phldrT="[Текст]"/>
      <dgm:spPr/>
      <dgm:t>
        <a:bodyPr/>
        <a:lstStyle/>
        <a:p>
          <a:r>
            <a:rPr lang="en-US" dirty="0"/>
            <a:t>White-box attack</a:t>
          </a:r>
          <a:endParaRPr lang="ru-RU" dirty="0"/>
        </a:p>
      </dgm:t>
    </dgm:pt>
    <dgm:pt modelId="{0B7C0516-2D20-4F52-AD64-A2A3173D77FA}" type="parTrans" cxnId="{E1A3C809-2D58-42F5-BEB6-232E50CB792C}">
      <dgm:prSet/>
      <dgm:spPr/>
      <dgm:t>
        <a:bodyPr/>
        <a:lstStyle/>
        <a:p>
          <a:endParaRPr lang="ru-RU"/>
        </a:p>
      </dgm:t>
    </dgm:pt>
    <dgm:pt modelId="{6B13349E-A37D-4F2A-AD16-7C93C78AE2B0}" type="sibTrans" cxnId="{E1A3C809-2D58-42F5-BEB6-232E50CB792C}">
      <dgm:prSet/>
      <dgm:spPr/>
      <dgm:t>
        <a:bodyPr/>
        <a:lstStyle/>
        <a:p>
          <a:endParaRPr lang="ru-RU"/>
        </a:p>
      </dgm:t>
    </dgm:pt>
    <dgm:pt modelId="{5D66DB7F-9DA8-48A1-B008-35BF3A4F9C99}">
      <dgm:prSet phldrT="[Текст]"/>
      <dgm:spPr/>
      <dgm:t>
        <a:bodyPr/>
        <a:lstStyle/>
        <a:p>
          <a:r>
            <a:rPr lang="ru-RU" dirty="0"/>
            <a:t>Нет, конечно, сам делай</a:t>
          </a:r>
        </a:p>
      </dgm:t>
    </dgm:pt>
    <dgm:pt modelId="{434DB706-0ED9-42FA-8C45-1A600EE4EE77}" type="parTrans" cxnId="{66F54478-5FEF-4C61-94C5-93C527CA8D41}">
      <dgm:prSet/>
      <dgm:spPr/>
      <dgm:t>
        <a:bodyPr/>
        <a:lstStyle/>
        <a:p>
          <a:endParaRPr lang="ru-RU"/>
        </a:p>
      </dgm:t>
    </dgm:pt>
    <dgm:pt modelId="{BA10D4FD-BD26-4761-946F-4EACC77B0BE7}" type="sibTrans" cxnId="{66F54478-5FEF-4C61-94C5-93C527CA8D41}">
      <dgm:prSet/>
      <dgm:spPr/>
      <dgm:t>
        <a:bodyPr/>
        <a:lstStyle/>
        <a:p>
          <a:endParaRPr lang="ru-RU"/>
        </a:p>
      </dgm:t>
    </dgm:pt>
    <dgm:pt modelId="{DCA60BCF-86E7-44AB-8E0C-CB6B0993F798}">
      <dgm:prSet phldrT="[Текст]"/>
      <dgm:spPr/>
      <dgm:t>
        <a:bodyPr/>
        <a:lstStyle/>
        <a:p>
          <a:r>
            <a:rPr lang="en-US" dirty="0"/>
            <a:t>Black-box attack (with or without leakages)</a:t>
          </a:r>
          <a:endParaRPr lang="ru-RU" dirty="0"/>
        </a:p>
      </dgm:t>
    </dgm:pt>
    <dgm:pt modelId="{6505C012-DAFD-45F1-A39C-9B3949CBE3E0}" type="parTrans" cxnId="{46F091F3-1336-4B28-BA52-F376109A60D8}">
      <dgm:prSet/>
      <dgm:spPr/>
      <dgm:t>
        <a:bodyPr/>
        <a:lstStyle/>
        <a:p>
          <a:endParaRPr lang="ru-RU"/>
        </a:p>
      </dgm:t>
    </dgm:pt>
    <dgm:pt modelId="{9B1B6424-C352-415A-8008-0C842DCE9BDE}" type="sibTrans" cxnId="{46F091F3-1336-4B28-BA52-F376109A60D8}">
      <dgm:prSet/>
      <dgm:spPr/>
      <dgm:t>
        <a:bodyPr/>
        <a:lstStyle/>
        <a:p>
          <a:endParaRPr lang="ru-RU"/>
        </a:p>
      </dgm:t>
    </dgm:pt>
    <dgm:pt modelId="{7FAB203B-67AA-400B-8150-857D10329D38}" type="pres">
      <dgm:prSet presAssocID="{829D9E2E-DEAD-4E29-80EF-34E3E3AC2D59}" presName="linear" presStyleCnt="0">
        <dgm:presLayoutVars>
          <dgm:animLvl val="lvl"/>
          <dgm:resizeHandles val="exact"/>
        </dgm:presLayoutVars>
      </dgm:prSet>
      <dgm:spPr/>
    </dgm:pt>
    <dgm:pt modelId="{F9440CD9-1E01-4F78-95C8-72DCC1FAD900}" type="pres">
      <dgm:prSet presAssocID="{C13B784F-85EB-492B-B86B-3AC680B6CA0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2100D4F-7160-4ACF-803C-0D849044146F}" type="pres">
      <dgm:prSet presAssocID="{C13B784F-85EB-492B-B86B-3AC680B6CA08}" presName="childText" presStyleLbl="revTx" presStyleIdx="0" presStyleCnt="2">
        <dgm:presLayoutVars>
          <dgm:bulletEnabled val="1"/>
        </dgm:presLayoutVars>
      </dgm:prSet>
      <dgm:spPr/>
    </dgm:pt>
    <dgm:pt modelId="{CFCBCD2D-0145-4292-A178-50F2B2DE2726}" type="pres">
      <dgm:prSet presAssocID="{5D66DB7F-9DA8-48A1-B008-35BF3A4F9C9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8AA87BE-1390-4904-912D-079BE7F34048}" type="pres">
      <dgm:prSet presAssocID="{5D66DB7F-9DA8-48A1-B008-35BF3A4F9C9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E1A3C809-2D58-42F5-BEB6-232E50CB792C}" srcId="{C13B784F-85EB-492B-B86B-3AC680B6CA08}" destId="{5014A44D-7093-4B35-B22F-0759DF42B306}" srcOrd="0" destOrd="0" parTransId="{0B7C0516-2D20-4F52-AD64-A2A3173D77FA}" sibTransId="{6B13349E-A37D-4F2A-AD16-7C93C78AE2B0}"/>
    <dgm:cxn modelId="{A089E364-7628-4B2A-9579-97F6EBE12EFA}" srcId="{829D9E2E-DEAD-4E29-80EF-34E3E3AC2D59}" destId="{C13B784F-85EB-492B-B86B-3AC680B6CA08}" srcOrd="0" destOrd="0" parTransId="{40F64F3B-D5FA-46AB-B9A8-A1E1D1898B73}" sibTransId="{701B2E11-F3A2-4EAF-A094-C78D095CC17D}"/>
    <dgm:cxn modelId="{9D84F573-7AAD-4454-8D24-0743498CE9F7}" type="presOf" srcId="{829D9E2E-DEAD-4E29-80EF-34E3E3AC2D59}" destId="{7FAB203B-67AA-400B-8150-857D10329D38}" srcOrd="0" destOrd="0" presId="urn:microsoft.com/office/officeart/2005/8/layout/vList2"/>
    <dgm:cxn modelId="{66F54478-5FEF-4C61-94C5-93C527CA8D41}" srcId="{829D9E2E-DEAD-4E29-80EF-34E3E3AC2D59}" destId="{5D66DB7F-9DA8-48A1-B008-35BF3A4F9C99}" srcOrd="1" destOrd="0" parTransId="{434DB706-0ED9-42FA-8C45-1A600EE4EE77}" sibTransId="{BA10D4FD-BD26-4761-946F-4EACC77B0BE7}"/>
    <dgm:cxn modelId="{23CAA47A-6B0E-4621-BE59-9F6B41D993F0}" type="presOf" srcId="{5D66DB7F-9DA8-48A1-B008-35BF3A4F9C99}" destId="{CFCBCD2D-0145-4292-A178-50F2B2DE2726}" srcOrd="0" destOrd="0" presId="urn:microsoft.com/office/officeart/2005/8/layout/vList2"/>
    <dgm:cxn modelId="{8F63268E-46C3-450A-BBF8-50C1D856FA4D}" type="presOf" srcId="{5014A44D-7093-4B35-B22F-0759DF42B306}" destId="{B2100D4F-7160-4ACF-803C-0D849044146F}" srcOrd="0" destOrd="0" presId="urn:microsoft.com/office/officeart/2005/8/layout/vList2"/>
    <dgm:cxn modelId="{747FF4C3-9DAF-47BE-B607-FFD7E598D205}" type="presOf" srcId="{C13B784F-85EB-492B-B86B-3AC680B6CA08}" destId="{F9440CD9-1E01-4F78-95C8-72DCC1FAD900}" srcOrd="0" destOrd="0" presId="urn:microsoft.com/office/officeart/2005/8/layout/vList2"/>
    <dgm:cxn modelId="{B08FE4CB-E411-4D2D-93EF-25AA23B68416}" type="presOf" srcId="{DCA60BCF-86E7-44AB-8E0C-CB6B0993F798}" destId="{68AA87BE-1390-4904-912D-079BE7F34048}" srcOrd="0" destOrd="0" presId="urn:microsoft.com/office/officeart/2005/8/layout/vList2"/>
    <dgm:cxn modelId="{46F091F3-1336-4B28-BA52-F376109A60D8}" srcId="{5D66DB7F-9DA8-48A1-B008-35BF3A4F9C99}" destId="{DCA60BCF-86E7-44AB-8E0C-CB6B0993F798}" srcOrd="0" destOrd="0" parTransId="{6505C012-DAFD-45F1-A39C-9B3949CBE3E0}" sibTransId="{9B1B6424-C352-415A-8008-0C842DCE9BDE}"/>
    <dgm:cxn modelId="{446904B2-3213-46BE-99A3-AD3D8BDAC3C0}" type="presParOf" srcId="{7FAB203B-67AA-400B-8150-857D10329D38}" destId="{F9440CD9-1E01-4F78-95C8-72DCC1FAD900}" srcOrd="0" destOrd="0" presId="urn:microsoft.com/office/officeart/2005/8/layout/vList2"/>
    <dgm:cxn modelId="{21A4B53C-9D53-4FC6-85AA-69050C282B88}" type="presParOf" srcId="{7FAB203B-67AA-400B-8150-857D10329D38}" destId="{B2100D4F-7160-4ACF-803C-0D849044146F}" srcOrd="1" destOrd="0" presId="urn:microsoft.com/office/officeart/2005/8/layout/vList2"/>
    <dgm:cxn modelId="{0FC67147-C5BF-457A-8DB5-BC4D07A09C3D}" type="presParOf" srcId="{7FAB203B-67AA-400B-8150-857D10329D38}" destId="{CFCBCD2D-0145-4292-A178-50F2B2DE2726}" srcOrd="2" destOrd="0" presId="urn:microsoft.com/office/officeart/2005/8/layout/vList2"/>
    <dgm:cxn modelId="{BF1001C2-3D91-40C9-A997-EDEAF13C35B7}" type="presParOf" srcId="{7FAB203B-67AA-400B-8150-857D10329D38}" destId="{68AA87BE-1390-4904-912D-079BE7F34048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F543F6A-700D-4573-80D6-56C717237BE5}" type="doc">
      <dgm:prSet loTypeId="urn:microsoft.com/office/officeart/2005/8/layout/vList6" loCatId="list" qsTypeId="urn:microsoft.com/office/officeart/2005/8/quickstyle/simple1" qsCatId="simple" csTypeId="urn:microsoft.com/office/officeart/2005/8/colors/colorful4" csCatId="colorful" phldr="1"/>
      <dgm:spPr/>
    </dgm:pt>
    <dgm:pt modelId="{D999E564-DBD4-44FB-B403-652D4CA2FD94}">
      <dgm:prSet phldrT="[Текст]"/>
      <dgm:spPr/>
      <dgm:t>
        <a:bodyPr/>
        <a:lstStyle/>
        <a:p>
          <a:r>
            <a:rPr lang="en-US" dirty="0"/>
            <a:t>Black-box + leakage</a:t>
          </a:r>
          <a:endParaRPr lang="ru-RU" dirty="0"/>
        </a:p>
      </dgm:t>
    </dgm:pt>
    <dgm:pt modelId="{7A8838F7-5D41-450B-A0BE-D04F4E53832C}" type="parTrans" cxnId="{A33A7B1B-F565-4514-9EB4-502F1018D4F0}">
      <dgm:prSet/>
      <dgm:spPr/>
      <dgm:t>
        <a:bodyPr/>
        <a:lstStyle/>
        <a:p>
          <a:endParaRPr lang="ru-RU"/>
        </a:p>
      </dgm:t>
    </dgm:pt>
    <dgm:pt modelId="{28484DE0-568E-4A5A-8EDE-D76733B52B04}" type="sibTrans" cxnId="{A33A7B1B-F565-4514-9EB4-502F1018D4F0}">
      <dgm:prSet/>
      <dgm:spPr/>
      <dgm:t>
        <a:bodyPr/>
        <a:lstStyle/>
        <a:p>
          <a:endParaRPr lang="ru-RU"/>
        </a:p>
      </dgm:t>
    </dgm:pt>
    <dgm:pt modelId="{BF4DA84C-A476-499B-B563-01F855F81F54}">
      <dgm:prSet phldrT="[Текст]"/>
      <dgm:spPr/>
      <dgm:t>
        <a:bodyPr/>
        <a:lstStyle/>
        <a:p>
          <a:r>
            <a:rPr lang="en-US" dirty="0"/>
            <a:t>Black-box</a:t>
          </a:r>
          <a:endParaRPr lang="ru-RU" dirty="0"/>
        </a:p>
      </dgm:t>
    </dgm:pt>
    <dgm:pt modelId="{CE898537-8CB5-4E49-87B7-735BA5312245}" type="parTrans" cxnId="{2090AE04-71D0-4E89-9B14-A50DAC7B7315}">
      <dgm:prSet/>
      <dgm:spPr/>
      <dgm:t>
        <a:bodyPr/>
        <a:lstStyle/>
        <a:p>
          <a:endParaRPr lang="ru-RU"/>
        </a:p>
      </dgm:t>
    </dgm:pt>
    <dgm:pt modelId="{5B4A29E2-D835-4917-9B02-E62C001C59B9}" type="sibTrans" cxnId="{2090AE04-71D0-4E89-9B14-A50DAC7B7315}">
      <dgm:prSet/>
      <dgm:spPr/>
      <dgm:t>
        <a:bodyPr/>
        <a:lstStyle/>
        <a:p>
          <a:endParaRPr lang="ru-RU"/>
        </a:p>
      </dgm:t>
    </dgm:pt>
    <dgm:pt modelId="{5A72920B-9B97-4F99-84DB-FA70DEC5F86C}">
      <dgm:prSet phldrT="[Текст]"/>
      <dgm:spPr/>
      <dgm:t>
        <a:bodyPr/>
        <a:lstStyle/>
        <a:p>
          <a:r>
            <a:rPr lang="en-US" dirty="0"/>
            <a:t>White-box</a:t>
          </a:r>
          <a:endParaRPr lang="ru-RU" dirty="0"/>
        </a:p>
      </dgm:t>
    </dgm:pt>
    <dgm:pt modelId="{6CDABA55-ABC4-41CD-9039-8F155AF9FFC6}" type="parTrans" cxnId="{BAFE274A-2194-42AF-BEAE-DA8CE3B28E8E}">
      <dgm:prSet/>
      <dgm:spPr/>
      <dgm:t>
        <a:bodyPr/>
        <a:lstStyle/>
        <a:p>
          <a:endParaRPr lang="ru-RU"/>
        </a:p>
      </dgm:t>
    </dgm:pt>
    <dgm:pt modelId="{D20F5DD7-6B03-4511-8BFC-7F2FB3920AA5}" type="sibTrans" cxnId="{BAFE274A-2194-42AF-BEAE-DA8CE3B28E8E}">
      <dgm:prSet/>
      <dgm:spPr/>
      <dgm:t>
        <a:bodyPr/>
        <a:lstStyle/>
        <a:p>
          <a:endParaRPr lang="ru-RU"/>
        </a:p>
      </dgm:t>
    </dgm:pt>
    <dgm:pt modelId="{1F0A103D-6748-4488-9DEB-33DB59514C11}">
      <dgm:prSet phldrT="[Текст]"/>
      <dgm:spPr/>
      <dgm:t>
        <a:bodyPr/>
        <a:lstStyle/>
        <a:p>
          <a:r>
            <a:rPr lang="ru-RU" dirty="0"/>
            <a:t>Замечательно</a:t>
          </a:r>
        </a:p>
      </dgm:t>
    </dgm:pt>
    <dgm:pt modelId="{9AE8030E-12E7-4AD6-B46D-EA8504686809}" type="parTrans" cxnId="{FF15E8F5-0AC6-4E2F-B98E-06837BCBC034}">
      <dgm:prSet/>
      <dgm:spPr/>
      <dgm:t>
        <a:bodyPr/>
        <a:lstStyle/>
        <a:p>
          <a:endParaRPr lang="ru-RU"/>
        </a:p>
      </dgm:t>
    </dgm:pt>
    <dgm:pt modelId="{F6926520-3725-4130-AA55-3917CE3E943D}" type="sibTrans" cxnId="{FF15E8F5-0AC6-4E2F-B98E-06837BCBC034}">
      <dgm:prSet/>
      <dgm:spPr/>
      <dgm:t>
        <a:bodyPr/>
        <a:lstStyle/>
        <a:p>
          <a:endParaRPr lang="ru-RU"/>
        </a:p>
      </dgm:t>
    </dgm:pt>
    <dgm:pt modelId="{4CD18C85-5A7F-4A5B-B15B-C386FF57A1ED}">
      <dgm:prSet phldrT="[Текст]"/>
      <dgm:spPr/>
      <dgm:t>
        <a:bodyPr/>
        <a:lstStyle/>
        <a:p>
          <a:r>
            <a:rPr lang="ru-RU" dirty="0"/>
            <a:t>Хорошо</a:t>
          </a:r>
        </a:p>
      </dgm:t>
    </dgm:pt>
    <dgm:pt modelId="{A1464A27-73F9-4C53-9555-2C5CEAC39F8B}" type="parTrans" cxnId="{2F4CD8E5-936C-4105-AF6B-EABB96F114C7}">
      <dgm:prSet/>
      <dgm:spPr/>
      <dgm:t>
        <a:bodyPr/>
        <a:lstStyle/>
        <a:p>
          <a:endParaRPr lang="ru-RU"/>
        </a:p>
      </dgm:t>
    </dgm:pt>
    <dgm:pt modelId="{8B6B67D7-DCEA-4390-820B-D06A816041AE}" type="sibTrans" cxnId="{2F4CD8E5-936C-4105-AF6B-EABB96F114C7}">
      <dgm:prSet/>
      <dgm:spPr/>
      <dgm:t>
        <a:bodyPr/>
        <a:lstStyle/>
        <a:p>
          <a:endParaRPr lang="ru-RU"/>
        </a:p>
      </dgm:t>
    </dgm:pt>
    <dgm:pt modelId="{E569874F-4550-4F6E-83DB-DC226AE151EF}">
      <dgm:prSet phldrT="[Текст]"/>
      <dgm:spPr/>
      <dgm:t>
        <a:bodyPr/>
        <a:lstStyle/>
        <a:p>
          <a:r>
            <a:rPr lang="ru-RU" dirty="0"/>
            <a:t>Иногда работает</a:t>
          </a:r>
        </a:p>
      </dgm:t>
    </dgm:pt>
    <dgm:pt modelId="{75BE3B71-BFB6-4AC7-8553-F50179E6F3CA}" type="parTrans" cxnId="{F434B735-EE92-4983-8FC7-698BB710EEBF}">
      <dgm:prSet/>
      <dgm:spPr/>
      <dgm:t>
        <a:bodyPr/>
        <a:lstStyle/>
        <a:p>
          <a:endParaRPr lang="ru-RU"/>
        </a:p>
      </dgm:t>
    </dgm:pt>
    <dgm:pt modelId="{A81098A7-1ECF-41F5-8BDE-D73D82A4FC48}" type="sibTrans" cxnId="{F434B735-EE92-4983-8FC7-698BB710EEBF}">
      <dgm:prSet/>
      <dgm:spPr/>
      <dgm:t>
        <a:bodyPr/>
        <a:lstStyle/>
        <a:p>
          <a:endParaRPr lang="ru-RU"/>
        </a:p>
      </dgm:t>
    </dgm:pt>
    <dgm:pt modelId="{B0002DA8-F48B-4D5A-8E09-0D2DE324C06B}" type="pres">
      <dgm:prSet presAssocID="{2F543F6A-700D-4573-80D6-56C717237BE5}" presName="Name0" presStyleCnt="0">
        <dgm:presLayoutVars>
          <dgm:dir/>
          <dgm:animLvl val="lvl"/>
          <dgm:resizeHandles/>
        </dgm:presLayoutVars>
      </dgm:prSet>
      <dgm:spPr/>
    </dgm:pt>
    <dgm:pt modelId="{68307207-F914-42B2-9902-DD9460CEB2CC}" type="pres">
      <dgm:prSet presAssocID="{D999E564-DBD4-44FB-B403-652D4CA2FD94}" presName="linNode" presStyleCnt="0"/>
      <dgm:spPr/>
    </dgm:pt>
    <dgm:pt modelId="{7FB25F4C-C184-4CBB-9654-6008C612D93C}" type="pres">
      <dgm:prSet presAssocID="{D999E564-DBD4-44FB-B403-652D4CA2FD94}" presName="parentShp" presStyleLbl="node1" presStyleIdx="0" presStyleCnt="3">
        <dgm:presLayoutVars>
          <dgm:bulletEnabled val="1"/>
        </dgm:presLayoutVars>
      </dgm:prSet>
      <dgm:spPr/>
    </dgm:pt>
    <dgm:pt modelId="{E4A6B7C7-662D-4949-8DDD-BF4F92F349DF}" type="pres">
      <dgm:prSet presAssocID="{D999E564-DBD4-44FB-B403-652D4CA2FD94}" presName="childShp" presStyleLbl="bgAccFollowNode1" presStyleIdx="0" presStyleCnt="3">
        <dgm:presLayoutVars>
          <dgm:bulletEnabled val="1"/>
        </dgm:presLayoutVars>
      </dgm:prSet>
      <dgm:spPr/>
    </dgm:pt>
    <dgm:pt modelId="{BFEE3449-443D-4D6D-95FD-EA862B5A02DA}" type="pres">
      <dgm:prSet presAssocID="{28484DE0-568E-4A5A-8EDE-D76733B52B04}" presName="spacing" presStyleCnt="0"/>
      <dgm:spPr/>
    </dgm:pt>
    <dgm:pt modelId="{2631A2C1-5A3D-457C-A167-42E2C9651E61}" type="pres">
      <dgm:prSet presAssocID="{BF4DA84C-A476-499B-B563-01F855F81F54}" presName="linNode" presStyleCnt="0"/>
      <dgm:spPr/>
    </dgm:pt>
    <dgm:pt modelId="{C4B9DD3C-A560-49BE-BA5D-56DF222CE304}" type="pres">
      <dgm:prSet presAssocID="{BF4DA84C-A476-499B-B563-01F855F81F54}" presName="parentShp" presStyleLbl="node1" presStyleIdx="1" presStyleCnt="3">
        <dgm:presLayoutVars>
          <dgm:bulletEnabled val="1"/>
        </dgm:presLayoutVars>
      </dgm:prSet>
      <dgm:spPr/>
    </dgm:pt>
    <dgm:pt modelId="{919F1B1F-C769-46B6-9829-BBB4C54B462E}" type="pres">
      <dgm:prSet presAssocID="{BF4DA84C-A476-499B-B563-01F855F81F54}" presName="childShp" presStyleLbl="bgAccFollowNode1" presStyleIdx="1" presStyleCnt="3">
        <dgm:presLayoutVars>
          <dgm:bulletEnabled val="1"/>
        </dgm:presLayoutVars>
      </dgm:prSet>
      <dgm:spPr/>
    </dgm:pt>
    <dgm:pt modelId="{84A0461D-DCB5-4B2C-94F8-68EAC0C4B9A3}" type="pres">
      <dgm:prSet presAssocID="{5B4A29E2-D835-4917-9B02-E62C001C59B9}" presName="spacing" presStyleCnt="0"/>
      <dgm:spPr/>
    </dgm:pt>
    <dgm:pt modelId="{6EDCE2C0-0539-4638-9E29-91B129566C9D}" type="pres">
      <dgm:prSet presAssocID="{5A72920B-9B97-4F99-84DB-FA70DEC5F86C}" presName="linNode" presStyleCnt="0"/>
      <dgm:spPr/>
    </dgm:pt>
    <dgm:pt modelId="{8BF6A706-0224-4838-A439-21A3368A9E4C}" type="pres">
      <dgm:prSet presAssocID="{5A72920B-9B97-4F99-84DB-FA70DEC5F86C}" presName="parentShp" presStyleLbl="node1" presStyleIdx="2" presStyleCnt="3">
        <dgm:presLayoutVars>
          <dgm:bulletEnabled val="1"/>
        </dgm:presLayoutVars>
      </dgm:prSet>
      <dgm:spPr/>
    </dgm:pt>
    <dgm:pt modelId="{71DF24E8-15CF-450E-BF0E-4C5FF63A1E8E}" type="pres">
      <dgm:prSet presAssocID="{5A72920B-9B97-4F99-84DB-FA70DEC5F86C}" presName="childShp" presStyleLbl="bgAccFollowNode1" presStyleIdx="2" presStyleCnt="3">
        <dgm:presLayoutVars>
          <dgm:bulletEnabled val="1"/>
        </dgm:presLayoutVars>
      </dgm:prSet>
      <dgm:spPr/>
    </dgm:pt>
  </dgm:ptLst>
  <dgm:cxnLst>
    <dgm:cxn modelId="{2090AE04-71D0-4E89-9B14-A50DAC7B7315}" srcId="{2F543F6A-700D-4573-80D6-56C717237BE5}" destId="{BF4DA84C-A476-499B-B563-01F855F81F54}" srcOrd="1" destOrd="0" parTransId="{CE898537-8CB5-4E49-87B7-735BA5312245}" sibTransId="{5B4A29E2-D835-4917-9B02-E62C001C59B9}"/>
    <dgm:cxn modelId="{A33A7B1B-F565-4514-9EB4-502F1018D4F0}" srcId="{2F543F6A-700D-4573-80D6-56C717237BE5}" destId="{D999E564-DBD4-44FB-B403-652D4CA2FD94}" srcOrd="0" destOrd="0" parTransId="{7A8838F7-5D41-450B-A0BE-D04F4E53832C}" sibTransId="{28484DE0-568E-4A5A-8EDE-D76733B52B04}"/>
    <dgm:cxn modelId="{6697D42B-B47C-4F3E-8759-46A6ED4B5FEE}" type="presOf" srcId="{D999E564-DBD4-44FB-B403-652D4CA2FD94}" destId="{7FB25F4C-C184-4CBB-9654-6008C612D93C}" srcOrd="0" destOrd="0" presId="urn:microsoft.com/office/officeart/2005/8/layout/vList6"/>
    <dgm:cxn modelId="{A367E030-E196-4BE8-813C-EF672EC2E570}" type="presOf" srcId="{2F543F6A-700D-4573-80D6-56C717237BE5}" destId="{B0002DA8-F48B-4D5A-8E09-0D2DE324C06B}" srcOrd="0" destOrd="0" presId="urn:microsoft.com/office/officeart/2005/8/layout/vList6"/>
    <dgm:cxn modelId="{F434B735-EE92-4983-8FC7-698BB710EEBF}" srcId="{5A72920B-9B97-4F99-84DB-FA70DEC5F86C}" destId="{E569874F-4550-4F6E-83DB-DC226AE151EF}" srcOrd="0" destOrd="0" parTransId="{75BE3B71-BFB6-4AC7-8553-F50179E6F3CA}" sibTransId="{A81098A7-1ECF-41F5-8BDE-D73D82A4FC48}"/>
    <dgm:cxn modelId="{8291815C-EB4A-4387-BB83-5703B082982F}" type="presOf" srcId="{1F0A103D-6748-4488-9DEB-33DB59514C11}" destId="{E4A6B7C7-662D-4949-8DDD-BF4F92F349DF}" srcOrd="0" destOrd="0" presId="urn:microsoft.com/office/officeart/2005/8/layout/vList6"/>
    <dgm:cxn modelId="{BAFE274A-2194-42AF-BEAE-DA8CE3B28E8E}" srcId="{2F543F6A-700D-4573-80D6-56C717237BE5}" destId="{5A72920B-9B97-4F99-84DB-FA70DEC5F86C}" srcOrd="2" destOrd="0" parTransId="{6CDABA55-ABC4-41CD-9039-8F155AF9FFC6}" sibTransId="{D20F5DD7-6B03-4511-8BFC-7F2FB3920AA5}"/>
    <dgm:cxn modelId="{71E32459-FCB2-492F-A03F-6BBA816D592A}" type="presOf" srcId="{E569874F-4550-4F6E-83DB-DC226AE151EF}" destId="{71DF24E8-15CF-450E-BF0E-4C5FF63A1E8E}" srcOrd="0" destOrd="0" presId="urn:microsoft.com/office/officeart/2005/8/layout/vList6"/>
    <dgm:cxn modelId="{F7ECCC8D-4EBA-4A6B-AD48-885C1E33FFC9}" type="presOf" srcId="{BF4DA84C-A476-499B-B563-01F855F81F54}" destId="{C4B9DD3C-A560-49BE-BA5D-56DF222CE304}" srcOrd="0" destOrd="0" presId="urn:microsoft.com/office/officeart/2005/8/layout/vList6"/>
    <dgm:cxn modelId="{C1D9AD9B-5112-4365-8A62-C4B8B35ECFDE}" type="presOf" srcId="{4CD18C85-5A7F-4A5B-B15B-C386FF57A1ED}" destId="{919F1B1F-C769-46B6-9829-BBB4C54B462E}" srcOrd="0" destOrd="0" presId="urn:microsoft.com/office/officeart/2005/8/layout/vList6"/>
    <dgm:cxn modelId="{0AFCB8C4-A7CE-40CC-8ABA-E6A743EF614A}" type="presOf" srcId="{5A72920B-9B97-4F99-84DB-FA70DEC5F86C}" destId="{8BF6A706-0224-4838-A439-21A3368A9E4C}" srcOrd="0" destOrd="0" presId="urn:microsoft.com/office/officeart/2005/8/layout/vList6"/>
    <dgm:cxn modelId="{2F4CD8E5-936C-4105-AF6B-EABB96F114C7}" srcId="{BF4DA84C-A476-499B-B563-01F855F81F54}" destId="{4CD18C85-5A7F-4A5B-B15B-C386FF57A1ED}" srcOrd="0" destOrd="0" parTransId="{A1464A27-73F9-4C53-9555-2C5CEAC39F8B}" sibTransId="{8B6B67D7-DCEA-4390-820B-D06A816041AE}"/>
    <dgm:cxn modelId="{FF15E8F5-0AC6-4E2F-B98E-06837BCBC034}" srcId="{D999E564-DBD4-44FB-B403-652D4CA2FD94}" destId="{1F0A103D-6748-4488-9DEB-33DB59514C11}" srcOrd="0" destOrd="0" parTransId="{9AE8030E-12E7-4AD6-B46D-EA8504686809}" sibTransId="{F6926520-3725-4130-AA55-3917CE3E943D}"/>
    <dgm:cxn modelId="{15A86E92-1B46-4F6C-952A-5A27009BF388}" type="presParOf" srcId="{B0002DA8-F48B-4D5A-8E09-0D2DE324C06B}" destId="{68307207-F914-42B2-9902-DD9460CEB2CC}" srcOrd="0" destOrd="0" presId="urn:microsoft.com/office/officeart/2005/8/layout/vList6"/>
    <dgm:cxn modelId="{BD078999-6A87-4E74-AC1D-9684CB41B165}" type="presParOf" srcId="{68307207-F914-42B2-9902-DD9460CEB2CC}" destId="{7FB25F4C-C184-4CBB-9654-6008C612D93C}" srcOrd="0" destOrd="0" presId="urn:microsoft.com/office/officeart/2005/8/layout/vList6"/>
    <dgm:cxn modelId="{22A065EE-0536-4C6F-BDF6-63710A0306DB}" type="presParOf" srcId="{68307207-F914-42B2-9902-DD9460CEB2CC}" destId="{E4A6B7C7-662D-4949-8DDD-BF4F92F349DF}" srcOrd="1" destOrd="0" presId="urn:microsoft.com/office/officeart/2005/8/layout/vList6"/>
    <dgm:cxn modelId="{C7CA1A98-7C8C-4333-BC01-BE66AD7B155D}" type="presParOf" srcId="{B0002DA8-F48B-4D5A-8E09-0D2DE324C06B}" destId="{BFEE3449-443D-4D6D-95FD-EA862B5A02DA}" srcOrd="1" destOrd="0" presId="urn:microsoft.com/office/officeart/2005/8/layout/vList6"/>
    <dgm:cxn modelId="{F25F0A58-6028-4C61-A7AE-FC44F9B279B6}" type="presParOf" srcId="{B0002DA8-F48B-4D5A-8E09-0D2DE324C06B}" destId="{2631A2C1-5A3D-457C-A167-42E2C9651E61}" srcOrd="2" destOrd="0" presId="urn:microsoft.com/office/officeart/2005/8/layout/vList6"/>
    <dgm:cxn modelId="{1DEADA83-768F-4816-AB89-701C5C190834}" type="presParOf" srcId="{2631A2C1-5A3D-457C-A167-42E2C9651E61}" destId="{C4B9DD3C-A560-49BE-BA5D-56DF222CE304}" srcOrd="0" destOrd="0" presId="urn:microsoft.com/office/officeart/2005/8/layout/vList6"/>
    <dgm:cxn modelId="{568E56EA-4654-4350-91E9-12C59F4FD040}" type="presParOf" srcId="{2631A2C1-5A3D-457C-A167-42E2C9651E61}" destId="{919F1B1F-C769-46B6-9829-BBB4C54B462E}" srcOrd="1" destOrd="0" presId="urn:microsoft.com/office/officeart/2005/8/layout/vList6"/>
    <dgm:cxn modelId="{D22CADD8-6E3F-419B-B460-BCD7CA205030}" type="presParOf" srcId="{B0002DA8-F48B-4D5A-8E09-0D2DE324C06B}" destId="{84A0461D-DCB5-4B2C-94F8-68EAC0C4B9A3}" srcOrd="3" destOrd="0" presId="urn:microsoft.com/office/officeart/2005/8/layout/vList6"/>
    <dgm:cxn modelId="{57A19C80-DDAC-4536-AD81-775CB2F5AB7C}" type="presParOf" srcId="{B0002DA8-F48B-4D5A-8E09-0D2DE324C06B}" destId="{6EDCE2C0-0539-4638-9E29-91B129566C9D}" srcOrd="4" destOrd="0" presId="urn:microsoft.com/office/officeart/2005/8/layout/vList6"/>
    <dgm:cxn modelId="{AE432566-7FE7-4C4F-9AEF-3322D0F68AB1}" type="presParOf" srcId="{6EDCE2C0-0539-4638-9E29-91B129566C9D}" destId="{8BF6A706-0224-4838-A439-21A3368A9E4C}" srcOrd="0" destOrd="0" presId="urn:microsoft.com/office/officeart/2005/8/layout/vList6"/>
    <dgm:cxn modelId="{7F4043AA-6A38-421D-A9A2-D9F819D070EB}" type="presParOf" srcId="{6EDCE2C0-0539-4638-9E29-91B129566C9D}" destId="{71DF24E8-15CF-450E-BF0E-4C5FF63A1E8E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F543F6A-700D-4573-80D6-56C717237BE5}" type="doc">
      <dgm:prSet loTypeId="urn:microsoft.com/office/officeart/2005/8/layout/pList2" loCatId="list" qsTypeId="urn:microsoft.com/office/officeart/2005/8/quickstyle/simple1" qsCatId="simple" csTypeId="urn:microsoft.com/office/officeart/2005/8/colors/colorful4" csCatId="colorful" phldr="1"/>
      <dgm:spPr/>
    </dgm:pt>
    <dgm:pt modelId="{D999E564-DBD4-44FB-B403-652D4CA2FD94}">
      <dgm:prSet phldrT="[Текст]"/>
      <dgm:spPr/>
      <dgm:t>
        <a:bodyPr/>
        <a:lstStyle/>
        <a:p>
          <a:r>
            <a:rPr lang="en-US" dirty="0"/>
            <a:t>Black-box + leakage</a:t>
          </a:r>
          <a:endParaRPr lang="ru-RU" dirty="0"/>
        </a:p>
      </dgm:t>
    </dgm:pt>
    <dgm:pt modelId="{7A8838F7-5D41-450B-A0BE-D04F4E53832C}" type="parTrans" cxnId="{A33A7B1B-F565-4514-9EB4-502F1018D4F0}">
      <dgm:prSet/>
      <dgm:spPr/>
      <dgm:t>
        <a:bodyPr/>
        <a:lstStyle/>
        <a:p>
          <a:endParaRPr lang="ru-RU"/>
        </a:p>
      </dgm:t>
    </dgm:pt>
    <dgm:pt modelId="{28484DE0-568E-4A5A-8EDE-D76733B52B04}" type="sibTrans" cxnId="{A33A7B1B-F565-4514-9EB4-502F1018D4F0}">
      <dgm:prSet/>
      <dgm:spPr/>
      <dgm:t>
        <a:bodyPr/>
        <a:lstStyle/>
        <a:p>
          <a:endParaRPr lang="ru-RU"/>
        </a:p>
      </dgm:t>
    </dgm:pt>
    <dgm:pt modelId="{BF4DA84C-A476-499B-B563-01F855F81F54}">
      <dgm:prSet phldrT="[Текст]"/>
      <dgm:spPr/>
      <dgm:t>
        <a:bodyPr/>
        <a:lstStyle/>
        <a:p>
          <a:r>
            <a:rPr lang="en-US" dirty="0"/>
            <a:t>Black-box</a:t>
          </a:r>
          <a:endParaRPr lang="ru-RU" dirty="0"/>
        </a:p>
      </dgm:t>
    </dgm:pt>
    <dgm:pt modelId="{CE898537-8CB5-4E49-87B7-735BA5312245}" type="parTrans" cxnId="{2090AE04-71D0-4E89-9B14-A50DAC7B7315}">
      <dgm:prSet/>
      <dgm:spPr/>
      <dgm:t>
        <a:bodyPr/>
        <a:lstStyle/>
        <a:p>
          <a:endParaRPr lang="ru-RU"/>
        </a:p>
      </dgm:t>
    </dgm:pt>
    <dgm:pt modelId="{5B4A29E2-D835-4917-9B02-E62C001C59B9}" type="sibTrans" cxnId="{2090AE04-71D0-4E89-9B14-A50DAC7B7315}">
      <dgm:prSet/>
      <dgm:spPr/>
      <dgm:t>
        <a:bodyPr/>
        <a:lstStyle/>
        <a:p>
          <a:endParaRPr lang="ru-RU"/>
        </a:p>
      </dgm:t>
    </dgm:pt>
    <dgm:pt modelId="{5A72920B-9B97-4F99-84DB-FA70DEC5F86C}">
      <dgm:prSet phldrT="[Текст]"/>
      <dgm:spPr/>
      <dgm:t>
        <a:bodyPr/>
        <a:lstStyle/>
        <a:p>
          <a:r>
            <a:rPr lang="en-US" dirty="0"/>
            <a:t>White-box</a:t>
          </a:r>
          <a:endParaRPr lang="ru-RU" dirty="0"/>
        </a:p>
      </dgm:t>
    </dgm:pt>
    <dgm:pt modelId="{6CDABA55-ABC4-41CD-9039-8F155AF9FFC6}" type="parTrans" cxnId="{BAFE274A-2194-42AF-BEAE-DA8CE3B28E8E}">
      <dgm:prSet/>
      <dgm:spPr/>
      <dgm:t>
        <a:bodyPr/>
        <a:lstStyle/>
        <a:p>
          <a:endParaRPr lang="ru-RU"/>
        </a:p>
      </dgm:t>
    </dgm:pt>
    <dgm:pt modelId="{D20F5DD7-6B03-4511-8BFC-7F2FB3920AA5}" type="sibTrans" cxnId="{BAFE274A-2194-42AF-BEAE-DA8CE3B28E8E}">
      <dgm:prSet/>
      <dgm:spPr/>
      <dgm:t>
        <a:bodyPr/>
        <a:lstStyle/>
        <a:p>
          <a:endParaRPr lang="ru-RU"/>
        </a:p>
      </dgm:t>
    </dgm:pt>
    <dgm:pt modelId="{A965A35A-54D3-431A-82E5-9B49480A9802}" type="pres">
      <dgm:prSet presAssocID="{2F543F6A-700D-4573-80D6-56C717237BE5}" presName="Name0" presStyleCnt="0">
        <dgm:presLayoutVars>
          <dgm:dir/>
          <dgm:resizeHandles val="exact"/>
        </dgm:presLayoutVars>
      </dgm:prSet>
      <dgm:spPr/>
    </dgm:pt>
    <dgm:pt modelId="{300B6798-0032-4FBF-8448-2020342C76F0}" type="pres">
      <dgm:prSet presAssocID="{2F543F6A-700D-4573-80D6-56C717237BE5}" presName="bkgdShp" presStyleLbl="alignAccFollowNode1" presStyleIdx="0" presStyleCnt="1" custScaleY="128932"/>
      <dgm:spPr/>
    </dgm:pt>
    <dgm:pt modelId="{3B21820D-DD8C-49D3-9327-0D521C98D5B0}" type="pres">
      <dgm:prSet presAssocID="{2F543F6A-700D-4573-80D6-56C717237BE5}" presName="linComp" presStyleCnt="0"/>
      <dgm:spPr/>
    </dgm:pt>
    <dgm:pt modelId="{9AA96B0E-62EB-4D66-B5E8-5C6D340B905C}" type="pres">
      <dgm:prSet presAssocID="{D999E564-DBD4-44FB-B403-652D4CA2FD94}" presName="compNode" presStyleCnt="0"/>
      <dgm:spPr/>
    </dgm:pt>
    <dgm:pt modelId="{CBDC30D3-3393-42F2-B74B-55ABFCD24E04}" type="pres">
      <dgm:prSet presAssocID="{D999E564-DBD4-44FB-B403-652D4CA2FD94}" presName="node" presStyleLbl="node1" presStyleIdx="0" presStyleCnt="3" custScaleY="88628">
        <dgm:presLayoutVars>
          <dgm:bulletEnabled val="1"/>
        </dgm:presLayoutVars>
      </dgm:prSet>
      <dgm:spPr/>
    </dgm:pt>
    <dgm:pt modelId="{D122783C-8DFA-4610-8261-F47B6D680D19}" type="pres">
      <dgm:prSet presAssocID="{D999E564-DBD4-44FB-B403-652D4CA2FD94}" presName="invisiNode" presStyleLbl="node1" presStyleIdx="0" presStyleCnt="3"/>
      <dgm:spPr/>
    </dgm:pt>
    <dgm:pt modelId="{8355D5A0-FBCD-4BEE-B320-8B795DBE54CC}" type="pres">
      <dgm:prSet presAssocID="{D999E564-DBD4-44FB-B403-652D4CA2FD94}" presName="imagNode" presStyleLbl="fgImgPlace1" presStyleIdx="0" presStyleCnt="3"/>
      <dgm:spPr/>
    </dgm:pt>
    <dgm:pt modelId="{652DD068-52A3-4303-801A-E10E40205F69}" type="pres">
      <dgm:prSet presAssocID="{28484DE0-568E-4A5A-8EDE-D76733B52B04}" presName="sibTrans" presStyleLbl="sibTrans2D1" presStyleIdx="0" presStyleCnt="0"/>
      <dgm:spPr/>
    </dgm:pt>
    <dgm:pt modelId="{78A96953-36E8-470C-A3DA-707AD4AEBB9E}" type="pres">
      <dgm:prSet presAssocID="{BF4DA84C-A476-499B-B563-01F855F81F54}" presName="compNode" presStyleCnt="0"/>
      <dgm:spPr/>
    </dgm:pt>
    <dgm:pt modelId="{8986BC3F-85C4-4FC5-94D1-54CF93ED88E2}" type="pres">
      <dgm:prSet presAssocID="{BF4DA84C-A476-499B-B563-01F855F81F54}" presName="node" presStyleLbl="node1" presStyleIdx="1" presStyleCnt="3" custScaleY="88628">
        <dgm:presLayoutVars>
          <dgm:bulletEnabled val="1"/>
        </dgm:presLayoutVars>
      </dgm:prSet>
      <dgm:spPr/>
    </dgm:pt>
    <dgm:pt modelId="{E0425B7F-4E0A-404E-8C7F-D3E5EFD781B0}" type="pres">
      <dgm:prSet presAssocID="{BF4DA84C-A476-499B-B563-01F855F81F54}" presName="invisiNode" presStyleLbl="node1" presStyleIdx="1" presStyleCnt="3"/>
      <dgm:spPr/>
    </dgm:pt>
    <dgm:pt modelId="{476CD550-0190-4BCD-B79F-F1877F965FCC}" type="pres">
      <dgm:prSet presAssocID="{BF4DA84C-A476-499B-B563-01F855F81F54}" presName="imagNode" presStyleLbl="fgImgPlace1" presStyleIdx="1" presStyleCnt="3"/>
      <dgm:spPr/>
    </dgm:pt>
    <dgm:pt modelId="{0B414ABA-59C0-4A18-85A9-333DEC299BDD}" type="pres">
      <dgm:prSet presAssocID="{5B4A29E2-D835-4917-9B02-E62C001C59B9}" presName="sibTrans" presStyleLbl="sibTrans2D1" presStyleIdx="0" presStyleCnt="0"/>
      <dgm:spPr/>
    </dgm:pt>
    <dgm:pt modelId="{754F4CDC-50FA-4B81-918D-5ED62FF9121B}" type="pres">
      <dgm:prSet presAssocID="{5A72920B-9B97-4F99-84DB-FA70DEC5F86C}" presName="compNode" presStyleCnt="0"/>
      <dgm:spPr/>
    </dgm:pt>
    <dgm:pt modelId="{E07D92BF-EF1F-416C-B9EA-9EEC78D4F2FB}" type="pres">
      <dgm:prSet presAssocID="{5A72920B-9B97-4F99-84DB-FA70DEC5F86C}" presName="node" presStyleLbl="node1" presStyleIdx="2" presStyleCnt="3" custScaleY="88628">
        <dgm:presLayoutVars>
          <dgm:bulletEnabled val="1"/>
        </dgm:presLayoutVars>
      </dgm:prSet>
      <dgm:spPr/>
    </dgm:pt>
    <dgm:pt modelId="{72520409-4F88-4A5C-8001-058EA15809D1}" type="pres">
      <dgm:prSet presAssocID="{5A72920B-9B97-4F99-84DB-FA70DEC5F86C}" presName="invisiNode" presStyleLbl="node1" presStyleIdx="2" presStyleCnt="3"/>
      <dgm:spPr/>
    </dgm:pt>
    <dgm:pt modelId="{F0821663-39F1-4992-AF9E-2C599E575AD5}" type="pres">
      <dgm:prSet presAssocID="{5A72920B-9B97-4F99-84DB-FA70DEC5F86C}" presName="imagNode" presStyleLbl="fgImgPlace1" presStyleIdx="2" presStyleCnt="3"/>
      <dgm:spPr/>
    </dgm:pt>
  </dgm:ptLst>
  <dgm:cxnLst>
    <dgm:cxn modelId="{2090AE04-71D0-4E89-9B14-A50DAC7B7315}" srcId="{2F543F6A-700D-4573-80D6-56C717237BE5}" destId="{BF4DA84C-A476-499B-B563-01F855F81F54}" srcOrd="1" destOrd="0" parTransId="{CE898537-8CB5-4E49-87B7-735BA5312245}" sibTransId="{5B4A29E2-D835-4917-9B02-E62C001C59B9}"/>
    <dgm:cxn modelId="{A33A7B1B-F565-4514-9EB4-502F1018D4F0}" srcId="{2F543F6A-700D-4573-80D6-56C717237BE5}" destId="{D999E564-DBD4-44FB-B403-652D4CA2FD94}" srcOrd="0" destOrd="0" parTransId="{7A8838F7-5D41-450B-A0BE-D04F4E53832C}" sibTransId="{28484DE0-568E-4A5A-8EDE-D76733B52B04}"/>
    <dgm:cxn modelId="{AC906722-A586-4713-BD2B-271108401BEE}" type="presOf" srcId="{28484DE0-568E-4A5A-8EDE-D76733B52B04}" destId="{652DD068-52A3-4303-801A-E10E40205F69}" srcOrd="0" destOrd="0" presId="urn:microsoft.com/office/officeart/2005/8/layout/pList2"/>
    <dgm:cxn modelId="{3D3DD932-97D6-4A51-A9EC-D8E814AC00E8}" type="presOf" srcId="{BF4DA84C-A476-499B-B563-01F855F81F54}" destId="{8986BC3F-85C4-4FC5-94D1-54CF93ED88E2}" srcOrd="0" destOrd="0" presId="urn:microsoft.com/office/officeart/2005/8/layout/pList2"/>
    <dgm:cxn modelId="{2FFC2C47-80F0-41FB-BB27-BE38867E3615}" type="presOf" srcId="{2F543F6A-700D-4573-80D6-56C717237BE5}" destId="{A965A35A-54D3-431A-82E5-9B49480A9802}" srcOrd="0" destOrd="0" presId="urn:microsoft.com/office/officeart/2005/8/layout/pList2"/>
    <dgm:cxn modelId="{BAFE274A-2194-42AF-BEAE-DA8CE3B28E8E}" srcId="{2F543F6A-700D-4573-80D6-56C717237BE5}" destId="{5A72920B-9B97-4F99-84DB-FA70DEC5F86C}" srcOrd="2" destOrd="0" parTransId="{6CDABA55-ABC4-41CD-9039-8F155AF9FFC6}" sibTransId="{D20F5DD7-6B03-4511-8BFC-7F2FB3920AA5}"/>
    <dgm:cxn modelId="{AFE73475-829B-4F37-B52B-71B3485CACE4}" type="presOf" srcId="{5A72920B-9B97-4F99-84DB-FA70DEC5F86C}" destId="{E07D92BF-EF1F-416C-B9EA-9EEC78D4F2FB}" srcOrd="0" destOrd="0" presId="urn:microsoft.com/office/officeart/2005/8/layout/pList2"/>
    <dgm:cxn modelId="{C4E6EBB1-C6EA-4633-818C-69C7D8FFF832}" type="presOf" srcId="{D999E564-DBD4-44FB-B403-652D4CA2FD94}" destId="{CBDC30D3-3393-42F2-B74B-55ABFCD24E04}" srcOrd="0" destOrd="0" presId="urn:microsoft.com/office/officeart/2005/8/layout/pList2"/>
    <dgm:cxn modelId="{4E0F2CD5-49A8-44E6-A218-85EC8286FD10}" type="presOf" srcId="{5B4A29E2-D835-4917-9B02-E62C001C59B9}" destId="{0B414ABA-59C0-4A18-85A9-333DEC299BDD}" srcOrd="0" destOrd="0" presId="urn:microsoft.com/office/officeart/2005/8/layout/pList2"/>
    <dgm:cxn modelId="{6A60947D-D905-42AF-A5BE-99A448E946EC}" type="presParOf" srcId="{A965A35A-54D3-431A-82E5-9B49480A9802}" destId="{300B6798-0032-4FBF-8448-2020342C76F0}" srcOrd="0" destOrd="0" presId="urn:microsoft.com/office/officeart/2005/8/layout/pList2"/>
    <dgm:cxn modelId="{B7FC8050-C4B6-4001-A9DA-F072E52E17D2}" type="presParOf" srcId="{A965A35A-54D3-431A-82E5-9B49480A9802}" destId="{3B21820D-DD8C-49D3-9327-0D521C98D5B0}" srcOrd="1" destOrd="0" presId="urn:microsoft.com/office/officeart/2005/8/layout/pList2"/>
    <dgm:cxn modelId="{54122DB7-D599-433E-AADA-B55DF9A655D4}" type="presParOf" srcId="{3B21820D-DD8C-49D3-9327-0D521C98D5B0}" destId="{9AA96B0E-62EB-4D66-B5E8-5C6D340B905C}" srcOrd="0" destOrd="0" presId="urn:microsoft.com/office/officeart/2005/8/layout/pList2"/>
    <dgm:cxn modelId="{C7F86B93-6B23-4003-A1A5-E3B96B5F8EB1}" type="presParOf" srcId="{9AA96B0E-62EB-4D66-B5E8-5C6D340B905C}" destId="{CBDC30D3-3393-42F2-B74B-55ABFCD24E04}" srcOrd="0" destOrd="0" presId="urn:microsoft.com/office/officeart/2005/8/layout/pList2"/>
    <dgm:cxn modelId="{A76157A9-810E-4853-9915-49299CF96EB4}" type="presParOf" srcId="{9AA96B0E-62EB-4D66-B5E8-5C6D340B905C}" destId="{D122783C-8DFA-4610-8261-F47B6D680D19}" srcOrd="1" destOrd="0" presId="urn:microsoft.com/office/officeart/2005/8/layout/pList2"/>
    <dgm:cxn modelId="{D77FC550-8C20-4083-85FF-F41143531168}" type="presParOf" srcId="{9AA96B0E-62EB-4D66-B5E8-5C6D340B905C}" destId="{8355D5A0-FBCD-4BEE-B320-8B795DBE54CC}" srcOrd="2" destOrd="0" presId="urn:microsoft.com/office/officeart/2005/8/layout/pList2"/>
    <dgm:cxn modelId="{515AA7F0-369E-47A8-9973-427063736358}" type="presParOf" srcId="{3B21820D-DD8C-49D3-9327-0D521C98D5B0}" destId="{652DD068-52A3-4303-801A-E10E40205F69}" srcOrd="1" destOrd="0" presId="urn:microsoft.com/office/officeart/2005/8/layout/pList2"/>
    <dgm:cxn modelId="{94F575DC-1A4E-4A3A-81B4-D3D87BD111A1}" type="presParOf" srcId="{3B21820D-DD8C-49D3-9327-0D521C98D5B0}" destId="{78A96953-36E8-470C-A3DA-707AD4AEBB9E}" srcOrd="2" destOrd="0" presId="urn:microsoft.com/office/officeart/2005/8/layout/pList2"/>
    <dgm:cxn modelId="{F8FA153C-ABFA-4574-87B8-1E9BBA30C662}" type="presParOf" srcId="{78A96953-36E8-470C-A3DA-707AD4AEBB9E}" destId="{8986BC3F-85C4-4FC5-94D1-54CF93ED88E2}" srcOrd="0" destOrd="0" presId="urn:microsoft.com/office/officeart/2005/8/layout/pList2"/>
    <dgm:cxn modelId="{762A4388-47B3-49EA-A342-FF1055C8FDAF}" type="presParOf" srcId="{78A96953-36E8-470C-A3DA-707AD4AEBB9E}" destId="{E0425B7F-4E0A-404E-8C7F-D3E5EFD781B0}" srcOrd="1" destOrd="0" presId="urn:microsoft.com/office/officeart/2005/8/layout/pList2"/>
    <dgm:cxn modelId="{B47BDF2E-58AB-4408-B7FB-6F1CBDCE8BB0}" type="presParOf" srcId="{78A96953-36E8-470C-A3DA-707AD4AEBB9E}" destId="{476CD550-0190-4BCD-B79F-F1877F965FCC}" srcOrd="2" destOrd="0" presId="urn:microsoft.com/office/officeart/2005/8/layout/pList2"/>
    <dgm:cxn modelId="{DD625876-D14F-4589-935D-D979DC3C46ED}" type="presParOf" srcId="{3B21820D-DD8C-49D3-9327-0D521C98D5B0}" destId="{0B414ABA-59C0-4A18-85A9-333DEC299BDD}" srcOrd="3" destOrd="0" presId="urn:microsoft.com/office/officeart/2005/8/layout/pList2"/>
    <dgm:cxn modelId="{E74FEDD7-6B2D-4B54-A1DD-71E8C7B92841}" type="presParOf" srcId="{3B21820D-DD8C-49D3-9327-0D521C98D5B0}" destId="{754F4CDC-50FA-4B81-918D-5ED62FF9121B}" srcOrd="4" destOrd="0" presId="urn:microsoft.com/office/officeart/2005/8/layout/pList2"/>
    <dgm:cxn modelId="{CCC33B37-B1A2-4988-A498-C8B2BEAF2CB6}" type="presParOf" srcId="{754F4CDC-50FA-4B81-918D-5ED62FF9121B}" destId="{E07D92BF-EF1F-416C-B9EA-9EEC78D4F2FB}" srcOrd="0" destOrd="0" presId="urn:microsoft.com/office/officeart/2005/8/layout/pList2"/>
    <dgm:cxn modelId="{1D4FC87C-4BF7-4CB3-956D-BBCE96B24393}" type="presParOf" srcId="{754F4CDC-50FA-4B81-918D-5ED62FF9121B}" destId="{72520409-4F88-4A5C-8001-058EA15809D1}" srcOrd="1" destOrd="0" presId="urn:microsoft.com/office/officeart/2005/8/layout/pList2"/>
    <dgm:cxn modelId="{7FF407FD-DAE6-47FC-9F6E-31FE61D634CF}" type="presParOf" srcId="{754F4CDC-50FA-4B81-918D-5ED62FF9121B}" destId="{F0821663-39F1-4992-AF9E-2C599E575AD5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F71F719-DB65-4A36-BB55-7C119768666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ru-RU"/>
        </a:p>
      </dgm:t>
    </dgm:pt>
    <dgm:pt modelId="{FED7EBFF-5797-464A-A5D1-E166F8C034DD}">
      <dgm:prSet phldrT="[Текст]"/>
      <dgm:spPr/>
      <dgm:t>
        <a:bodyPr/>
        <a:lstStyle/>
        <a:p>
          <a:r>
            <a:rPr lang="en-US" dirty="0"/>
            <a:t>Silly GAN</a:t>
          </a:r>
          <a:endParaRPr lang="ru-RU" dirty="0"/>
        </a:p>
      </dgm:t>
    </dgm:pt>
    <dgm:pt modelId="{27477CA1-50E4-493F-B3A6-E1297743A417}" type="parTrans" cxnId="{94298687-160E-4292-A1C1-B845C71355F5}">
      <dgm:prSet/>
      <dgm:spPr/>
      <dgm:t>
        <a:bodyPr/>
        <a:lstStyle/>
        <a:p>
          <a:endParaRPr lang="ru-RU"/>
        </a:p>
      </dgm:t>
    </dgm:pt>
    <dgm:pt modelId="{2339C569-B47D-41A1-8AEE-C0ED7C7CA499}" type="sibTrans" cxnId="{94298687-160E-4292-A1C1-B845C71355F5}">
      <dgm:prSet/>
      <dgm:spPr/>
      <dgm:t>
        <a:bodyPr/>
        <a:lstStyle/>
        <a:p>
          <a:endParaRPr lang="ru-RU"/>
        </a:p>
      </dgm:t>
    </dgm:pt>
    <dgm:pt modelId="{87F3BF60-223C-4FB1-83AC-676B61940696}">
      <dgm:prSet phldrT="[Текст]"/>
      <dgm:spPr/>
      <dgm:t>
        <a:bodyPr/>
        <a:lstStyle/>
        <a:p>
          <a:r>
            <a:rPr lang="ru-RU" dirty="0">
              <a:solidFill>
                <a:srgbClr val="00B050"/>
              </a:solidFill>
            </a:rPr>
            <a:t>Устойчива к атакам</a:t>
          </a:r>
        </a:p>
      </dgm:t>
    </dgm:pt>
    <dgm:pt modelId="{67C6A90E-B81F-4102-95F2-997C54A38479}" type="parTrans" cxnId="{82366412-6AA5-43E5-9304-952D6A3F19A4}">
      <dgm:prSet/>
      <dgm:spPr/>
      <dgm:t>
        <a:bodyPr/>
        <a:lstStyle/>
        <a:p>
          <a:endParaRPr lang="ru-RU"/>
        </a:p>
      </dgm:t>
    </dgm:pt>
    <dgm:pt modelId="{EFC1EBA8-10E4-48B8-A727-B1C32058B801}" type="sibTrans" cxnId="{82366412-6AA5-43E5-9304-952D6A3F19A4}">
      <dgm:prSet/>
      <dgm:spPr/>
      <dgm:t>
        <a:bodyPr/>
        <a:lstStyle/>
        <a:p>
          <a:endParaRPr lang="ru-RU"/>
        </a:p>
      </dgm:t>
    </dgm:pt>
    <dgm:pt modelId="{0A84504B-1A95-49E5-817F-8CE991664DDD}">
      <dgm:prSet phldrT="[Текст]"/>
      <dgm:spPr/>
      <dgm:t>
        <a:bodyPr/>
        <a:lstStyle/>
        <a:p>
          <a:r>
            <a:rPr lang="en-US" dirty="0"/>
            <a:t>DCGAN</a:t>
          </a:r>
          <a:endParaRPr lang="ru-RU" dirty="0"/>
        </a:p>
      </dgm:t>
    </dgm:pt>
    <dgm:pt modelId="{6D1BFC53-EB05-4CD4-9A04-B423BBA09D8E}" type="parTrans" cxnId="{AADD880E-4D60-4F42-93BA-8C871EB89F70}">
      <dgm:prSet/>
      <dgm:spPr/>
      <dgm:t>
        <a:bodyPr/>
        <a:lstStyle/>
        <a:p>
          <a:endParaRPr lang="ru-RU"/>
        </a:p>
      </dgm:t>
    </dgm:pt>
    <dgm:pt modelId="{664D110F-0640-482C-BEC9-BC1980CA6FC1}" type="sibTrans" cxnId="{AADD880E-4D60-4F42-93BA-8C871EB89F70}">
      <dgm:prSet/>
      <dgm:spPr/>
      <dgm:t>
        <a:bodyPr/>
        <a:lstStyle/>
        <a:p>
          <a:endParaRPr lang="ru-RU"/>
        </a:p>
      </dgm:t>
    </dgm:pt>
    <dgm:pt modelId="{C85A30DC-FEFF-4823-8E52-747B26B9AF12}">
      <dgm:prSet phldrT="[Текст]"/>
      <dgm:spPr/>
      <dgm:t>
        <a:bodyPr/>
        <a:lstStyle/>
        <a:p>
          <a:r>
            <a:rPr lang="ru-RU" dirty="0">
              <a:solidFill>
                <a:srgbClr val="FF0000"/>
              </a:solidFill>
            </a:rPr>
            <a:t>Может взломать ребёнок</a:t>
          </a:r>
        </a:p>
      </dgm:t>
    </dgm:pt>
    <dgm:pt modelId="{89207950-2AC8-4B19-A236-F4754AB74796}" type="parTrans" cxnId="{5BE63B0B-9616-4FB8-813A-3566AFC8DF58}">
      <dgm:prSet/>
      <dgm:spPr/>
      <dgm:t>
        <a:bodyPr/>
        <a:lstStyle/>
        <a:p>
          <a:endParaRPr lang="ru-RU"/>
        </a:p>
      </dgm:t>
    </dgm:pt>
    <dgm:pt modelId="{2D0749B4-0FFB-43A4-8FB9-4DB72B078B1F}" type="sibTrans" cxnId="{5BE63B0B-9616-4FB8-813A-3566AFC8DF58}">
      <dgm:prSet/>
      <dgm:spPr/>
      <dgm:t>
        <a:bodyPr/>
        <a:lstStyle/>
        <a:p>
          <a:endParaRPr lang="ru-RU"/>
        </a:p>
      </dgm:t>
    </dgm:pt>
    <dgm:pt modelId="{7C589188-3469-4E56-8811-67637417BE0E}" type="pres">
      <dgm:prSet presAssocID="{1F71F719-DB65-4A36-BB55-7C119768666B}" presName="linear" presStyleCnt="0">
        <dgm:presLayoutVars>
          <dgm:animLvl val="lvl"/>
          <dgm:resizeHandles val="exact"/>
        </dgm:presLayoutVars>
      </dgm:prSet>
      <dgm:spPr/>
    </dgm:pt>
    <dgm:pt modelId="{8BEF9173-4C66-4449-81C2-D292BA0ABAD1}" type="pres">
      <dgm:prSet presAssocID="{FED7EBFF-5797-464A-A5D1-E166F8C034D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33D5F15-7919-45D0-8486-F85A72C609C0}" type="pres">
      <dgm:prSet presAssocID="{FED7EBFF-5797-464A-A5D1-E166F8C034DD}" presName="childText" presStyleLbl="revTx" presStyleIdx="0" presStyleCnt="2">
        <dgm:presLayoutVars>
          <dgm:bulletEnabled val="1"/>
        </dgm:presLayoutVars>
      </dgm:prSet>
      <dgm:spPr/>
    </dgm:pt>
    <dgm:pt modelId="{305E6644-C987-49DA-BACC-030AE23AC291}" type="pres">
      <dgm:prSet presAssocID="{0A84504B-1A95-49E5-817F-8CE991664DD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930188D-3B2D-49AE-9F34-44652C3DC971}" type="pres">
      <dgm:prSet presAssocID="{0A84504B-1A95-49E5-817F-8CE991664DDD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5BE63B0B-9616-4FB8-813A-3566AFC8DF58}" srcId="{0A84504B-1A95-49E5-817F-8CE991664DDD}" destId="{C85A30DC-FEFF-4823-8E52-747B26B9AF12}" srcOrd="0" destOrd="0" parTransId="{89207950-2AC8-4B19-A236-F4754AB74796}" sibTransId="{2D0749B4-0FFB-43A4-8FB9-4DB72B078B1F}"/>
    <dgm:cxn modelId="{AADD880E-4D60-4F42-93BA-8C871EB89F70}" srcId="{1F71F719-DB65-4A36-BB55-7C119768666B}" destId="{0A84504B-1A95-49E5-817F-8CE991664DDD}" srcOrd="1" destOrd="0" parTransId="{6D1BFC53-EB05-4CD4-9A04-B423BBA09D8E}" sibTransId="{664D110F-0640-482C-BEC9-BC1980CA6FC1}"/>
    <dgm:cxn modelId="{82366412-6AA5-43E5-9304-952D6A3F19A4}" srcId="{FED7EBFF-5797-464A-A5D1-E166F8C034DD}" destId="{87F3BF60-223C-4FB1-83AC-676B61940696}" srcOrd="0" destOrd="0" parTransId="{67C6A90E-B81F-4102-95F2-997C54A38479}" sibTransId="{EFC1EBA8-10E4-48B8-A727-B1C32058B801}"/>
    <dgm:cxn modelId="{0D0A0146-0C59-40C4-B8B8-3DB53855245F}" type="presOf" srcId="{0A84504B-1A95-49E5-817F-8CE991664DDD}" destId="{305E6644-C987-49DA-BACC-030AE23AC291}" srcOrd="0" destOrd="0" presId="urn:microsoft.com/office/officeart/2005/8/layout/vList2"/>
    <dgm:cxn modelId="{8B84D059-6D0E-4C6B-9C67-F3AFAA7210A6}" type="presOf" srcId="{FED7EBFF-5797-464A-A5D1-E166F8C034DD}" destId="{8BEF9173-4C66-4449-81C2-D292BA0ABAD1}" srcOrd="0" destOrd="0" presId="urn:microsoft.com/office/officeart/2005/8/layout/vList2"/>
    <dgm:cxn modelId="{2A90967C-FCBF-499A-A2BF-F8441251A5D0}" type="presOf" srcId="{87F3BF60-223C-4FB1-83AC-676B61940696}" destId="{933D5F15-7919-45D0-8486-F85A72C609C0}" srcOrd="0" destOrd="0" presId="urn:microsoft.com/office/officeart/2005/8/layout/vList2"/>
    <dgm:cxn modelId="{31562E82-AD0B-4FD3-B247-89F32D920BFE}" type="presOf" srcId="{1F71F719-DB65-4A36-BB55-7C119768666B}" destId="{7C589188-3469-4E56-8811-67637417BE0E}" srcOrd="0" destOrd="0" presId="urn:microsoft.com/office/officeart/2005/8/layout/vList2"/>
    <dgm:cxn modelId="{94298687-160E-4292-A1C1-B845C71355F5}" srcId="{1F71F719-DB65-4A36-BB55-7C119768666B}" destId="{FED7EBFF-5797-464A-A5D1-E166F8C034DD}" srcOrd="0" destOrd="0" parTransId="{27477CA1-50E4-493F-B3A6-E1297743A417}" sibTransId="{2339C569-B47D-41A1-8AEE-C0ED7C7CA499}"/>
    <dgm:cxn modelId="{B277AEC3-D9D1-4E39-B2D6-F2D4938E037B}" type="presOf" srcId="{C85A30DC-FEFF-4823-8E52-747B26B9AF12}" destId="{D930188D-3B2D-49AE-9F34-44652C3DC971}" srcOrd="0" destOrd="0" presId="urn:microsoft.com/office/officeart/2005/8/layout/vList2"/>
    <dgm:cxn modelId="{CC6EA68A-4DD6-425C-9D20-9D757BEC52B0}" type="presParOf" srcId="{7C589188-3469-4E56-8811-67637417BE0E}" destId="{8BEF9173-4C66-4449-81C2-D292BA0ABAD1}" srcOrd="0" destOrd="0" presId="urn:microsoft.com/office/officeart/2005/8/layout/vList2"/>
    <dgm:cxn modelId="{FB38173A-B2BE-491C-9729-76820A0C832B}" type="presParOf" srcId="{7C589188-3469-4E56-8811-67637417BE0E}" destId="{933D5F15-7919-45D0-8486-F85A72C609C0}" srcOrd="1" destOrd="0" presId="urn:microsoft.com/office/officeart/2005/8/layout/vList2"/>
    <dgm:cxn modelId="{69C85BA5-7D98-48BF-92D8-A16BA85C60AC}" type="presParOf" srcId="{7C589188-3469-4E56-8811-67637417BE0E}" destId="{305E6644-C987-49DA-BACC-030AE23AC291}" srcOrd="2" destOrd="0" presId="urn:microsoft.com/office/officeart/2005/8/layout/vList2"/>
    <dgm:cxn modelId="{6B745534-7D13-47D7-B48F-8D90683DB977}" type="presParOf" srcId="{7C589188-3469-4E56-8811-67637417BE0E}" destId="{D930188D-3B2D-49AE-9F34-44652C3DC971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9AFC2C-F381-4082-8C5D-1BE7D2591C47}">
      <dsp:nvSpPr>
        <dsp:cNvPr id="0" name=""/>
        <dsp:cNvSpPr/>
      </dsp:nvSpPr>
      <dsp:spPr>
        <a:xfrm>
          <a:off x="0" y="0"/>
          <a:ext cx="5181600" cy="7632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Дискриминатор</a:t>
          </a:r>
        </a:p>
      </dsp:txBody>
      <dsp:txXfrm>
        <a:off x="37259" y="37259"/>
        <a:ext cx="5107082" cy="688730"/>
      </dsp:txXfrm>
    </dsp:sp>
    <dsp:sp modelId="{4A6A99BB-25D6-4B06-B9AF-22DB8196A8FF}">
      <dsp:nvSpPr>
        <dsp:cNvPr id="0" name=""/>
        <dsp:cNvSpPr/>
      </dsp:nvSpPr>
      <dsp:spPr>
        <a:xfrm>
          <a:off x="0" y="739260"/>
          <a:ext cx="5181600" cy="2794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516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Conv2d (ELU, </a:t>
          </a:r>
          <a:r>
            <a:rPr lang="en-US" sz="2300" kern="1200" dirty="0" err="1"/>
            <a:t>kernel_size</a:t>
          </a:r>
          <a:r>
            <a:rPr lang="en-US" sz="2300" kern="1200" dirty="0"/>
            <a:t>=3)</a:t>
          </a:r>
          <a:endParaRPr lang="ru-RU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 Dropout</a:t>
          </a:r>
          <a:endParaRPr lang="ru-RU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MaxPool2d(2)</a:t>
          </a:r>
          <a:endParaRPr lang="ru-RU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Conv2d(</a:t>
          </a:r>
          <a:r>
            <a:rPr lang="en-US" sz="2300" kern="1200" dirty="0" err="1"/>
            <a:t>ELU,kernel_size</a:t>
          </a:r>
          <a:r>
            <a:rPr lang="en-US" sz="2300" kern="1200" dirty="0"/>
            <a:t>=3) </a:t>
          </a:r>
          <a:r>
            <a:rPr lang="ru-RU" sz="2300" kern="1200" dirty="0"/>
            <a:t>и </a:t>
          </a:r>
          <a:r>
            <a:rPr lang="en-US" sz="2300" kern="1200" dirty="0"/>
            <a:t>Dropout</a:t>
          </a:r>
          <a:endParaRPr lang="ru-RU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Conv2d(</a:t>
          </a:r>
          <a:r>
            <a:rPr lang="en-US" sz="2300" kern="1200" dirty="0" err="1"/>
            <a:t>ELU,kernel_size</a:t>
          </a:r>
          <a:r>
            <a:rPr lang="en-US" sz="2300" kern="1200" dirty="0"/>
            <a:t>=3) </a:t>
          </a:r>
          <a:r>
            <a:rPr lang="ru-RU" sz="2300" kern="1200" dirty="0"/>
            <a:t>и </a:t>
          </a:r>
          <a:r>
            <a:rPr lang="en-US" sz="2300" kern="1200" dirty="0"/>
            <a:t>Dropout</a:t>
          </a:r>
          <a:endParaRPr lang="ru-RU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Conv2d(</a:t>
          </a:r>
          <a:r>
            <a:rPr lang="en-US" sz="2300" kern="1200" dirty="0" err="1"/>
            <a:t>ELU,kernel_size</a:t>
          </a:r>
          <a:r>
            <a:rPr lang="en-US" sz="2300" kern="1200" dirty="0"/>
            <a:t>=3) </a:t>
          </a:r>
          <a:r>
            <a:rPr lang="ru-RU" sz="2300" kern="1200" dirty="0"/>
            <a:t>и </a:t>
          </a:r>
          <a:r>
            <a:rPr lang="en-US" sz="2300" kern="1200" dirty="0"/>
            <a:t>Dropout</a:t>
          </a:r>
          <a:endParaRPr lang="ru-RU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Linear() with sigmoid</a:t>
          </a:r>
          <a:endParaRPr lang="ru-RU" sz="2300" kern="1200" dirty="0"/>
        </a:p>
      </dsp:txBody>
      <dsp:txXfrm>
        <a:off x="0" y="739260"/>
        <a:ext cx="5181600" cy="2794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73826C-87EC-432F-91F0-F6D2ABBFB626}">
      <dsp:nvSpPr>
        <dsp:cNvPr id="0" name=""/>
        <dsp:cNvSpPr/>
      </dsp:nvSpPr>
      <dsp:spPr>
        <a:xfrm>
          <a:off x="0" y="3856"/>
          <a:ext cx="518160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300" kern="1200" dirty="0"/>
            <a:t>Генератор</a:t>
          </a:r>
        </a:p>
      </dsp:txBody>
      <dsp:txXfrm>
        <a:off x="38638" y="42494"/>
        <a:ext cx="5104324" cy="714229"/>
      </dsp:txXfrm>
    </dsp:sp>
    <dsp:sp modelId="{7D31BCA6-8C0B-425F-AB94-893F27F802B6}">
      <dsp:nvSpPr>
        <dsp:cNvPr id="0" name=""/>
        <dsp:cNvSpPr/>
      </dsp:nvSpPr>
      <dsp:spPr>
        <a:xfrm>
          <a:off x="0" y="795361"/>
          <a:ext cx="5181600" cy="3552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516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/>
            <a:t>Dense (ELU)</a:t>
          </a:r>
          <a:endParaRPr lang="ru-RU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/>
            <a:t>Dropout</a:t>
          </a:r>
          <a:endParaRPr lang="ru-RU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/>
            <a:t>Conv2d (</a:t>
          </a:r>
          <a:r>
            <a:rPr lang="en-US" sz="2600" kern="1200" dirty="0" err="1"/>
            <a:t>kernel_size</a:t>
          </a:r>
          <a:r>
            <a:rPr lang="en-US" sz="2600" kern="1200" dirty="0"/>
            <a:t>=3, ELU)</a:t>
          </a:r>
          <a:endParaRPr lang="ru-RU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/>
            <a:t>Dropout</a:t>
          </a:r>
          <a:endParaRPr lang="ru-RU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/>
            <a:t>ConvTranspose2d</a:t>
          </a:r>
          <a:endParaRPr lang="ru-RU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/>
            <a:t>Dropout</a:t>
          </a:r>
          <a:endParaRPr lang="ru-RU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/>
            <a:t>Conv2d </a:t>
          </a:r>
          <a:r>
            <a:rPr lang="ru-RU" sz="2600" kern="1200" dirty="0"/>
            <a:t>и </a:t>
          </a:r>
          <a:r>
            <a:rPr lang="en-US" sz="2600" kern="1200" dirty="0"/>
            <a:t>Dropout</a:t>
          </a:r>
          <a:endParaRPr lang="ru-RU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/>
            <a:t>Conv2d </a:t>
          </a:r>
          <a:r>
            <a:rPr lang="ru-RU" sz="2600" kern="1200" dirty="0"/>
            <a:t>и </a:t>
          </a:r>
          <a:r>
            <a:rPr lang="en-US" sz="2600" kern="1200" dirty="0"/>
            <a:t>Dropout</a:t>
          </a:r>
          <a:endParaRPr lang="ru-RU" sz="2600" kern="1200" dirty="0"/>
        </a:p>
      </dsp:txBody>
      <dsp:txXfrm>
        <a:off x="0" y="795361"/>
        <a:ext cx="5181600" cy="35521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B35416-B7E1-4712-A1FB-57B742E04F6D}">
      <dsp:nvSpPr>
        <dsp:cNvPr id="0" name=""/>
        <dsp:cNvSpPr/>
      </dsp:nvSpPr>
      <dsp:spPr>
        <a:xfrm>
          <a:off x="3106" y="1418656"/>
          <a:ext cx="3785060" cy="1514024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Запись</a:t>
          </a:r>
          <a:endParaRPr lang="ru-RU" sz="2400" kern="1200" dirty="0"/>
        </a:p>
      </dsp:txBody>
      <dsp:txXfrm>
        <a:off x="760118" y="1418656"/>
        <a:ext cx="2271036" cy="1514024"/>
      </dsp:txXfrm>
    </dsp:sp>
    <dsp:sp modelId="{41D412CD-E4BF-45D8-A41C-D3A582FB3149}">
      <dsp:nvSpPr>
        <dsp:cNvPr id="0" name=""/>
        <dsp:cNvSpPr/>
      </dsp:nvSpPr>
      <dsp:spPr>
        <a:xfrm>
          <a:off x="3409661" y="1418656"/>
          <a:ext cx="3785060" cy="1514024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Дискриминатор</a:t>
          </a:r>
        </a:p>
      </dsp:txBody>
      <dsp:txXfrm>
        <a:off x="4166673" y="1418656"/>
        <a:ext cx="2271036" cy="1514024"/>
      </dsp:txXfrm>
    </dsp:sp>
    <dsp:sp modelId="{F175B68C-BBD0-4F54-912B-01E7AC09792A}">
      <dsp:nvSpPr>
        <dsp:cNvPr id="0" name=""/>
        <dsp:cNvSpPr/>
      </dsp:nvSpPr>
      <dsp:spPr>
        <a:xfrm>
          <a:off x="6816215" y="1418656"/>
          <a:ext cx="3785060" cy="1514024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Была ли она в </a:t>
          </a:r>
          <a:r>
            <a:rPr lang="en-US" sz="2400" kern="1200" dirty="0"/>
            <a:t>train set</a:t>
          </a:r>
          <a:r>
            <a:rPr lang="ru-RU" sz="2400" kern="1200" dirty="0"/>
            <a:t> или нет?</a:t>
          </a:r>
        </a:p>
      </dsp:txBody>
      <dsp:txXfrm>
        <a:off x="7573227" y="1418656"/>
        <a:ext cx="2271036" cy="15140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E2975A-6069-4386-966E-76B4559387F9}">
      <dsp:nvSpPr>
        <dsp:cNvPr id="0" name=""/>
        <dsp:cNvSpPr/>
      </dsp:nvSpPr>
      <dsp:spPr>
        <a:xfrm>
          <a:off x="3106" y="1418656"/>
          <a:ext cx="3785060" cy="1514024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Запись</a:t>
          </a:r>
          <a:endParaRPr lang="ru-RU" sz="2400" kern="1200" dirty="0"/>
        </a:p>
      </dsp:txBody>
      <dsp:txXfrm>
        <a:off x="760118" y="1418656"/>
        <a:ext cx="2271036" cy="1514024"/>
      </dsp:txXfrm>
    </dsp:sp>
    <dsp:sp modelId="{4C5ECA9D-7492-4D91-9E55-6AEB791F7426}">
      <dsp:nvSpPr>
        <dsp:cNvPr id="0" name=""/>
        <dsp:cNvSpPr/>
      </dsp:nvSpPr>
      <dsp:spPr>
        <a:xfrm>
          <a:off x="3409661" y="1418656"/>
          <a:ext cx="3785060" cy="1514024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Дискриминатор</a:t>
          </a:r>
        </a:p>
      </dsp:txBody>
      <dsp:txXfrm>
        <a:off x="4166673" y="1418656"/>
        <a:ext cx="2271036" cy="1514024"/>
      </dsp:txXfrm>
    </dsp:sp>
    <dsp:sp modelId="{1332AFBE-1192-4045-A5B0-472B4CBE9509}">
      <dsp:nvSpPr>
        <dsp:cNvPr id="0" name=""/>
        <dsp:cNvSpPr/>
      </dsp:nvSpPr>
      <dsp:spPr>
        <a:xfrm>
          <a:off x="6816215" y="1418656"/>
          <a:ext cx="3785060" cy="1514024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Была ли она в </a:t>
          </a:r>
          <a:r>
            <a:rPr lang="en-US" sz="2400" kern="1200" dirty="0"/>
            <a:t>train set</a:t>
          </a:r>
          <a:r>
            <a:rPr lang="ru-RU" sz="2400" kern="1200" dirty="0"/>
            <a:t> или нет?</a:t>
          </a:r>
        </a:p>
      </dsp:txBody>
      <dsp:txXfrm>
        <a:off x="7573227" y="1418656"/>
        <a:ext cx="2271036" cy="15140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440CD9-1E01-4F78-95C8-72DCC1FAD900}">
      <dsp:nvSpPr>
        <dsp:cNvPr id="0" name=""/>
        <dsp:cNvSpPr/>
      </dsp:nvSpPr>
      <dsp:spPr>
        <a:xfrm>
          <a:off x="0" y="8499"/>
          <a:ext cx="10515600" cy="983384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100" kern="1200" dirty="0"/>
            <a:t>ДА!</a:t>
          </a:r>
        </a:p>
      </dsp:txBody>
      <dsp:txXfrm>
        <a:off x="48005" y="56504"/>
        <a:ext cx="10419590" cy="887374"/>
      </dsp:txXfrm>
    </dsp:sp>
    <dsp:sp modelId="{B2100D4F-7160-4ACF-803C-0D849044146F}">
      <dsp:nvSpPr>
        <dsp:cNvPr id="0" name=""/>
        <dsp:cNvSpPr/>
      </dsp:nvSpPr>
      <dsp:spPr>
        <a:xfrm>
          <a:off x="0" y="991884"/>
          <a:ext cx="10515600" cy="678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52070" rIns="291592" bIns="5207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kern="1200" dirty="0"/>
            <a:t>White-box attack</a:t>
          </a:r>
          <a:endParaRPr lang="ru-RU" sz="3200" kern="1200" dirty="0"/>
        </a:p>
      </dsp:txBody>
      <dsp:txXfrm>
        <a:off x="0" y="991884"/>
        <a:ext cx="10515600" cy="678960"/>
      </dsp:txXfrm>
    </dsp:sp>
    <dsp:sp modelId="{CFCBCD2D-0145-4292-A178-50F2B2DE2726}">
      <dsp:nvSpPr>
        <dsp:cNvPr id="0" name=""/>
        <dsp:cNvSpPr/>
      </dsp:nvSpPr>
      <dsp:spPr>
        <a:xfrm>
          <a:off x="0" y="1670844"/>
          <a:ext cx="10515600" cy="983384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100" kern="1200" dirty="0"/>
            <a:t>Нет, конечно, сам делай</a:t>
          </a:r>
        </a:p>
      </dsp:txBody>
      <dsp:txXfrm>
        <a:off x="48005" y="1718849"/>
        <a:ext cx="10419590" cy="887374"/>
      </dsp:txXfrm>
    </dsp:sp>
    <dsp:sp modelId="{68AA87BE-1390-4904-912D-079BE7F34048}">
      <dsp:nvSpPr>
        <dsp:cNvPr id="0" name=""/>
        <dsp:cNvSpPr/>
      </dsp:nvSpPr>
      <dsp:spPr>
        <a:xfrm>
          <a:off x="0" y="2654229"/>
          <a:ext cx="10515600" cy="678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52070" rIns="291592" bIns="5207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kern="1200" dirty="0"/>
            <a:t>Black-box attack (with or without leakages)</a:t>
          </a:r>
          <a:endParaRPr lang="ru-RU" sz="3200" kern="1200" dirty="0"/>
        </a:p>
      </dsp:txBody>
      <dsp:txXfrm>
        <a:off x="0" y="2654229"/>
        <a:ext cx="10515600" cy="6789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6B7C7-662D-4949-8DDD-BF4F92F349DF}">
      <dsp:nvSpPr>
        <dsp:cNvPr id="0" name=""/>
        <dsp:cNvSpPr/>
      </dsp:nvSpPr>
      <dsp:spPr>
        <a:xfrm>
          <a:off x="4273072" y="0"/>
          <a:ext cx="6409608" cy="1361804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285750" lvl="1" indent="-285750" algn="l" defTabSz="2533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5700" kern="1200" dirty="0"/>
            <a:t>Замечательно</a:t>
          </a:r>
        </a:p>
      </dsp:txBody>
      <dsp:txXfrm>
        <a:off x="4273072" y="170226"/>
        <a:ext cx="5898932" cy="1021353"/>
      </dsp:txXfrm>
    </dsp:sp>
    <dsp:sp modelId="{7FB25F4C-C184-4CBB-9654-6008C612D93C}">
      <dsp:nvSpPr>
        <dsp:cNvPr id="0" name=""/>
        <dsp:cNvSpPr/>
      </dsp:nvSpPr>
      <dsp:spPr>
        <a:xfrm>
          <a:off x="0" y="0"/>
          <a:ext cx="4273072" cy="136180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Black-box + leakage</a:t>
          </a:r>
          <a:endParaRPr lang="ru-RU" sz="3800" kern="1200" dirty="0"/>
        </a:p>
      </dsp:txBody>
      <dsp:txXfrm>
        <a:off x="66478" y="66478"/>
        <a:ext cx="4140116" cy="1228848"/>
      </dsp:txXfrm>
    </dsp:sp>
    <dsp:sp modelId="{919F1B1F-C769-46B6-9829-BBB4C54B462E}">
      <dsp:nvSpPr>
        <dsp:cNvPr id="0" name=""/>
        <dsp:cNvSpPr/>
      </dsp:nvSpPr>
      <dsp:spPr>
        <a:xfrm>
          <a:off x="4273072" y="1497984"/>
          <a:ext cx="6409608" cy="1361804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tint val="40000"/>
            <a:alpha val="90000"/>
            <a:hueOff val="5756959"/>
            <a:satOff val="-30630"/>
            <a:lumOff val="-1745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5756959"/>
              <a:satOff val="-30630"/>
              <a:lumOff val="-17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285750" lvl="1" indent="-285750" algn="l" defTabSz="2533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5700" kern="1200" dirty="0"/>
            <a:t>Хорошо</a:t>
          </a:r>
        </a:p>
      </dsp:txBody>
      <dsp:txXfrm>
        <a:off x="4273072" y="1668210"/>
        <a:ext cx="5898932" cy="1021353"/>
      </dsp:txXfrm>
    </dsp:sp>
    <dsp:sp modelId="{C4B9DD3C-A560-49BE-BA5D-56DF222CE304}">
      <dsp:nvSpPr>
        <dsp:cNvPr id="0" name=""/>
        <dsp:cNvSpPr/>
      </dsp:nvSpPr>
      <dsp:spPr>
        <a:xfrm>
          <a:off x="0" y="1497984"/>
          <a:ext cx="4273072" cy="1361804"/>
        </a:xfrm>
        <a:prstGeom prst="roundRect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Black-box</a:t>
          </a:r>
          <a:endParaRPr lang="ru-RU" sz="3800" kern="1200" dirty="0"/>
        </a:p>
      </dsp:txBody>
      <dsp:txXfrm>
        <a:off x="66478" y="1564462"/>
        <a:ext cx="4140116" cy="1228848"/>
      </dsp:txXfrm>
    </dsp:sp>
    <dsp:sp modelId="{71DF24E8-15CF-450E-BF0E-4C5FF63A1E8E}">
      <dsp:nvSpPr>
        <dsp:cNvPr id="0" name=""/>
        <dsp:cNvSpPr/>
      </dsp:nvSpPr>
      <dsp:spPr>
        <a:xfrm>
          <a:off x="4273072" y="2995969"/>
          <a:ext cx="6409608" cy="1361804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tint val="40000"/>
            <a:alpha val="90000"/>
            <a:hueOff val="11513918"/>
            <a:satOff val="-61261"/>
            <a:lumOff val="-349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11513918"/>
              <a:satOff val="-61261"/>
              <a:lumOff val="-3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285750" lvl="1" indent="-285750" algn="l" defTabSz="2533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5700" kern="1200" dirty="0"/>
            <a:t>Иногда работает</a:t>
          </a:r>
        </a:p>
      </dsp:txBody>
      <dsp:txXfrm>
        <a:off x="4273072" y="3166195"/>
        <a:ext cx="5898932" cy="1021353"/>
      </dsp:txXfrm>
    </dsp:sp>
    <dsp:sp modelId="{8BF6A706-0224-4838-A439-21A3368A9E4C}">
      <dsp:nvSpPr>
        <dsp:cNvPr id="0" name=""/>
        <dsp:cNvSpPr/>
      </dsp:nvSpPr>
      <dsp:spPr>
        <a:xfrm>
          <a:off x="0" y="2995969"/>
          <a:ext cx="4273072" cy="1361804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White-box</a:t>
          </a:r>
          <a:endParaRPr lang="ru-RU" sz="3800" kern="1200" dirty="0"/>
        </a:p>
      </dsp:txBody>
      <dsp:txXfrm>
        <a:off x="66478" y="3062447"/>
        <a:ext cx="4140116" cy="122884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0B6798-0032-4FBF-8448-2020342C76F0}">
      <dsp:nvSpPr>
        <dsp:cNvPr id="0" name=""/>
        <dsp:cNvSpPr/>
      </dsp:nvSpPr>
      <dsp:spPr>
        <a:xfrm>
          <a:off x="0" y="-107768"/>
          <a:ext cx="10682681" cy="2528354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55D5A0-FBCD-4BEE-B320-8B795DBE54CC}">
      <dsp:nvSpPr>
        <dsp:cNvPr id="0" name=""/>
        <dsp:cNvSpPr/>
      </dsp:nvSpPr>
      <dsp:spPr>
        <a:xfrm>
          <a:off x="320480" y="505515"/>
          <a:ext cx="3138037" cy="1438065"/>
        </a:xfrm>
        <a:prstGeom prst="roundRect">
          <a:avLst>
            <a:gd name="adj" fmla="val 10000"/>
          </a:avLst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DC30D3-3393-42F2-B74B-55ABFCD24E04}">
      <dsp:nvSpPr>
        <dsp:cNvPr id="0" name=""/>
        <dsp:cNvSpPr/>
      </dsp:nvSpPr>
      <dsp:spPr>
        <a:xfrm rot="10800000">
          <a:off x="320480" y="2341328"/>
          <a:ext cx="3138037" cy="2124214"/>
        </a:xfrm>
        <a:prstGeom prst="round2SameRect">
          <a:avLst>
            <a:gd name="adj1" fmla="val 10500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264" tIns="334264" rIns="334264" bIns="334264" numCol="1" spcCol="1270" anchor="t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Black-box + leakage</a:t>
          </a:r>
          <a:endParaRPr lang="ru-RU" sz="4700" kern="1200" dirty="0"/>
        </a:p>
      </dsp:txBody>
      <dsp:txXfrm rot="10800000">
        <a:off x="385807" y="2341328"/>
        <a:ext cx="3007383" cy="2058887"/>
      </dsp:txXfrm>
    </dsp:sp>
    <dsp:sp modelId="{476CD550-0190-4BCD-B79F-F1877F965FCC}">
      <dsp:nvSpPr>
        <dsp:cNvPr id="0" name=""/>
        <dsp:cNvSpPr/>
      </dsp:nvSpPr>
      <dsp:spPr>
        <a:xfrm>
          <a:off x="3772321" y="505515"/>
          <a:ext cx="3138037" cy="1438065"/>
        </a:xfrm>
        <a:prstGeom prst="roundRect">
          <a:avLst>
            <a:gd name="adj" fmla="val 10000"/>
          </a:avLst>
        </a:prstGeom>
        <a:solidFill>
          <a:schemeClr val="accent4">
            <a:tint val="50000"/>
            <a:hueOff val="5723762"/>
            <a:satOff val="-30078"/>
            <a:lumOff val="-2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86BC3F-85C4-4FC5-94D1-54CF93ED88E2}">
      <dsp:nvSpPr>
        <dsp:cNvPr id="0" name=""/>
        <dsp:cNvSpPr/>
      </dsp:nvSpPr>
      <dsp:spPr>
        <a:xfrm rot="10800000">
          <a:off x="3772321" y="2341328"/>
          <a:ext cx="3138037" cy="2124214"/>
        </a:xfrm>
        <a:prstGeom prst="round2SameRect">
          <a:avLst>
            <a:gd name="adj1" fmla="val 10500"/>
            <a:gd name="adj2" fmla="val 0"/>
          </a:avLst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264" tIns="334264" rIns="334264" bIns="334264" numCol="1" spcCol="1270" anchor="t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Black-box</a:t>
          </a:r>
          <a:endParaRPr lang="ru-RU" sz="4700" kern="1200" dirty="0"/>
        </a:p>
      </dsp:txBody>
      <dsp:txXfrm rot="10800000">
        <a:off x="3837648" y="2341328"/>
        <a:ext cx="3007383" cy="2058887"/>
      </dsp:txXfrm>
    </dsp:sp>
    <dsp:sp modelId="{F0821663-39F1-4992-AF9E-2C599E575AD5}">
      <dsp:nvSpPr>
        <dsp:cNvPr id="0" name=""/>
        <dsp:cNvSpPr/>
      </dsp:nvSpPr>
      <dsp:spPr>
        <a:xfrm>
          <a:off x="7224163" y="505515"/>
          <a:ext cx="3138037" cy="1438065"/>
        </a:xfrm>
        <a:prstGeom prst="roundRect">
          <a:avLst>
            <a:gd name="adj" fmla="val 10000"/>
          </a:avLst>
        </a:prstGeom>
        <a:solidFill>
          <a:schemeClr val="accent4">
            <a:tint val="50000"/>
            <a:hueOff val="11447524"/>
            <a:satOff val="-60156"/>
            <a:lumOff val="-4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7D92BF-EF1F-416C-B9EA-9EEC78D4F2FB}">
      <dsp:nvSpPr>
        <dsp:cNvPr id="0" name=""/>
        <dsp:cNvSpPr/>
      </dsp:nvSpPr>
      <dsp:spPr>
        <a:xfrm rot="10800000">
          <a:off x="7224163" y="2341328"/>
          <a:ext cx="3138037" cy="2124214"/>
        </a:xfrm>
        <a:prstGeom prst="round2SameRect">
          <a:avLst>
            <a:gd name="adj1" fmla="val 10500"/>
            <a:gd name="adj2" fmla="val 0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264" tIns="334264" rIns="334264" bIns="334264" numCol="1" spcCol="1270" anchor="t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White-box</a:t>
          </a:r>
          <a:endParaRPr lang="ru-RU" sz="4700" kern="1200" dirty="0"/>
        </a:p>
      </dsp:txBody>
      <dsp:txXfrm rot="10800000">
        <a:off x="7289490" y="2341328"/>
        <a:ext cx="3007383" cy="20588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EF9173-4C66-4449-81C2-D292BA0ABAD1}">
      <dsp:nvSpPr>
        <dsp:cNvPr id="0" name=""/>
        <dsp:cNvSpPr/>
      </dsp:nvSpPr>
      <dsp:spPr>
        <a:xfrm>
          <a:off x="0" y="31043"/>
          <a:ext cx="8128000" cy="11992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Silly GAN</a:t>
          </a:r>
          <a:endParaRPr lang="ru-RU" sz="5000" kern="1200" dirty="0"/>
        </a:p>
      </dsp:txBody>
      <dsp:txXfrm>
        <a:off x="58543" y="89586"/>
        <a:ext cx="8010914" cy="1082164"/>
      </dsp:txXfrm>
    </dsp:sp>
    <dsp:sp modelId="{933D5F15-7919-45D0-8486-F85A72C609C0}">
      <dsp:nvSpPr>
        <dsp:cNvPr id="0" name=""/>
        <dsp:cNvSpPr/>
      </dsp:nvSpPr>
      <dsp:spPr>
        <a:xfrm>
          <a:off x="0" y="1230293"/>
          <a:ext cx="8128000" cy="82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63500" rIns="355600" bIns="63500" numCol="1" spcCol="1270" anchor="t" anchorCtr="0">
          <a:noAutofit/>
        </a:bodyPr>
        <a:lstStyle/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3900" kern="1200" dirty="0">
              <a:solidFill>
                <a:srgbClr val="00B050"/>
              </a:solidFill>
            </a:rPr>
            <a:t>Устойчива к атакам</a:t>
          </a:r>
        </a:p>
      </dsp:txBody>
      <dsp:txXfrm>
        <a:off x="0" y="1230293"/>
        <a:ext cx="8128000" cy="828000"/>
      </dsp:txXfrm>
    </dsp:sp>
    <dsp:sp modelId="{305E6644-C987-49DA-BACC-030AE23AC291}">
      <dsp:nvSpPr>
        <dsp:cNvPr id="0" name=""/>
        <dsp:cNvSpPr/>
      </dsp:nvSpPr>
      <dsp:spPr>
        <a:xfrm>
          <a:off x="0" y="2058293"/>
          <a:ext cx="8128000" cy="119925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DCGAN</a:t>
          </a:r>
          <a:endParaRPr lang="ru-RU" sz="5000" kern="1200" dirty="0"/>
        </a:p>
      </dsp:txBody>
      <dsp:txXfrm>
        <a:off x="58543" y="2116836"/>
        <a:ext cx="8010914" cy="1082164"/>
      </dsp:txXfrm>
    </dsp:sp>
    <dsp:sp modelId="{D930188D-3B2D-49AE-9F34-44652C3DC971}">
      <dsp:nvSpPr>
        <dsp:cNvPr id="0" name=""/>
        <dsp:cNvSpPr/>
      </dsp:nvSpPr>
      <dsp:spPr>
        <a:xfrm>
          <a:off x="0" y="3257543"/>
          <a:ext cx="8128000" cy="82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63500" rIns="355600" bIns="63500" numCol="1" spcCol="1270" anchor="t" anchorCtr="0">
          <a:noAutofit/>
        </a:bodyPr>
        <a:lstStyle/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3900" kern="1200" dirty="0">
              <a:solidFill>
                <a:srgbClr val="FF0000"/>
              </a:solidFill>
            </a:rPr>
            <a:t>Может взломать ребёнок</a:t>
          </a:r>
        </a:p>
      </dsp:txBody>
      <dsp:txXfrm>
        <a:off x="0" y="3257543"/>
        <a:ext cx="8128000" cy="828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23318AD-3ACB-4A65-8311-9B5DDC76E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CCB832-AC45-4C1E-902D-5FA4BBEEEEEF}" type="datetimeFigureOut">
              <a:rPr lang="ru-RU"/>
              <a:pPr>
                <a:defRPr/>
              </a:pPr>
              <a:t>14.11.2019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9A2B10-1DD2-4E5F-942D-8682FBFA0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BCEDA92-3112-4D8B-83E0-F155A8A18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5EE115-E716-432A-9B22-E7D53E79C6B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9520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B3340B-B4AD-4971-AD6A-E769E208A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E145B3-F8F4-49BB-9272-E75345525E1F}" type="datetimeFigureOut">
              <a:rPr lang="ru-RU"/>
              <a:pPr>
                <a:defRPr/>
              </a:pPr>
              <a:t>14.11.2019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6338F0F-E0F5-440F-ACE0-284F874E2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DA1E93D-0629-4CC4-A8F1-3B16C807B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DEFE19-1B76-4A5F-AD30-EB8CA663C71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2690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1D6394-B30A-41BF-B71D-BF3A439A6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A9C090-2A7D-4B6C-99C6-2519D4572D2E}" type="datetimeFigureOut">
              <a:rPr lang="ru-RU"/>
              <a:pPr>
                <a:defRPr/>
              </a:pPr>
              <a:t>14.11.2019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F749FB-93A8-4B70-A9E7-1A50F3AAD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48F82F0-3E3E-45EB-9865-13782D0B3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999782-989B-4593-999A-87CB9E72568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0206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9C556DA-3B92-46FA-9F52-8EE555BE8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056BD3-92D2-4441-8FE2-081F95B72017}" type="datetimeFigureOut">
              <a:rPr lang="ru-RU"/>
              <a:pPr>
                <a:defRPr/>
              </a:pPr>
              <a:t>14.11.2019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7B522C7-4CC3-461B-986C-F4C404BD1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37EE86-2CDF-4008-BF73-37B117827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664140-2A61-49FE-8271-C26FE7C89D6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74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DF0281E-123B-4FB5-816B-07A85635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504E07-E5CF-4C05-9FAB-5539BD725152}" type="datetimeFigureOut">
              <a:rPr lang="ru-RU"/>
              <a:pPr>
                <a:defRPr/>
              </a:pPr>
              <a:t>14.11.2019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B7D34C-F455-4EA8-BE04-536B00CED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E0657F-7E48-4A8C-B648-962C5F907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E7D2AA-F67D-46C7-AE1B-9E49E111CCA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491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194081DC-159C-45A7-9570-0DAE03A04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A44456-D696-48D2-833C-6E00409EBD10}" type="datetimeFigureOut">
              <a:rPr lang="ru-RU"/>
              <a:pPr>
                <a:defRPr/>
              </a:pPr>
              <a:t>14.11.2019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823AC382-6396-445F-823A-B118F62C1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F92CD8D6-F844-4D60-9A93-BAD699BDA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360917-C35D-4D8F-87DE-60AE0B86C81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9038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3">
            <a:extLst>
              <a:ext uri="{FF2B5EF4-FFF2-40B4-BE49-F238E27FC236}">
                <a16:creationId xmlns:a16="http://schemas.microsoft.com/office/drawing/2014/main" id="{7B36879D-4B35-4605-97CF-D4FB1018A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C82381-C53D-4AD9-AF16-5CA705520AC8}" type="datetimeFigureOut">
              <a:rPr lang="ru-RU"/>
              <a:pPr>
                <a:defRPr/>
              </a:pPr>
              <a:t>14.11.2019</a:t>
            </a:fld>
            <a:endParaRPr lang="ru-RU"/>
          </a:p>
        </p:txBody>
      </p:sp>
      <p:sp>
        <p:nvSpPr>
          <p:cNvPr id="8" name="Нижний колонтитул 4">
            <a:extLst>
              <a:ext uri="{FF2B5EF4-FFF2-40B4-BE49-F238E27FC236}">
                <a16:creationId xmlns:a16="http://schemas.microsoft.com/office/drawing/2014/main" id="{3582D77F-7239-4942-A3F6-8256EBC79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AA5FDCFB-5F8C-4D61-89C2-25411225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6B921B-3518-4C59-B789-2C1DEB39E62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0264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3">
            <a:extLst>
              <a:ext uri="{FF2B5EF4-FFF2-40B4-BE49-F238E27FC236}">
                <a16:creationId xmlns:a16="http://schemas.microsoft.com/office/drawing/2014/main" id="{ADA32444-A8AE-435A-B183-D490C5409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A6E7C6-591C-4977-9455-DD3E5BA865A8}" type="datetimeFigureOut">
              <a:rPr lang="ru-RU"/>
              <a:pPr>
                <a:defRPr/>
              </a:pPr>
              <a:t>14.11.2019</a:t>
            </a:fld>
            <a:endParaRPr lang="ru-RU"/>
          </a:p>
        </p:txBody>
      </p:sp>
      <p:sp>
        <p:nvSpPr>
          <p:cNvPr id="4" name="Нижний колонтитул 4">
            <a:extLst>
              <a:ext uri="{FF2B5EF4-FFF2-40B4-BE49-F238E27FC236}">
                <a16:creationId xmlns:a16="http://schemas.microsoft.com/office/drawing/2014/main" id="{2AAFF8D5-B598-45AE-A7E2-3135DC7FE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6F79A845-145E-4D6D-B61A-45D3902C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C41246-E9B5-4FDD-81C4-F01F823A6D0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4315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>
            <a:extLst>
              <a:ext uri="{FF2B5EF4-FFF2-40B4-BE49-F238E27FC236}">
                <a16:creationId xmlns:a16="http://schemas.microsoft.com/office/drawing/2014/main" id="{5C2FD127-2A63-4182-AAD5-119A756EF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A59E7C-1872-4390-982C-1E069BC81324}" type="datetimeFigureOut">
              <a:rPr lang="ru-RU"/>
              <a:pPr>
                <a:defRPr/>
              </a:pPr>
              <a:t>14.11.2019</a:t>
            </a:fld>
            <a:endParaRPr lang="ru-RU"/>
          </a:p>
        </p:txBody>
      </p:sp>
      <p:sp>
        <p:nvSpPr>
          <p:cNvPr id="3" name="Нижний колонтитул 4">
            <a:extLst>
              <a:ext uri="{FF2B5EF4-FFF2-40B4-BE49-F238E27FC236}">
                <a16:creationId xmlns:a16="http://schemas.microsoft.com/office/drawing/2014/main" id="{95FBA877-1840-474C-ACF3-42852464E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F009F159-F33F-4F7B-9760-5CB56CE3B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BCEA6B-13EB-4D46-AF86-27F6709D479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613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2135D6B4-D73B-4716-AE6F-CFB3B73BC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A52D79-C575-46BA-9777-BD0FF7DB7F8D}" type="datetimeFigureOut">
              <a:rPr lang="ru-RU"/>
              <a:pPr>
                <a:defRPr/>
              </a:pPr>
              <a:t>14.11.2019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CA8DF837-02D4-42F5-A80C-E585575C6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5D932EB5-8B3A-4041-9DBB-53DFCFFA0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76FBC2-71B7-44FB-931E-11650F208CC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7391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CFD8B490-D957-4C49-BF33-EADC226D3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A04C66-625E-471D-978A-8D00EFCCC2CF}" type="datetimeFigureOut">
              <a:rPr lang="ru-RU"/>
              <a:pPr>
                <a:defRPr/>
              </a:pPr>
              <a:t>14.11.2019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26E4658C-968E-463D-A77D-7BD19CBD3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ECF5EC11-B02B-46F0-A23A-46FC74AA1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5A8F14-88F8-44C8-AE41-083166A1893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1920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>
            <a:extLst>
              <a:ext uri="{FF2B5EF4-FFF2-40B4-BE49-F238E27FC236}">
                <a16:creationId xmlns:a16="http://schemas.microsoft.com/office/drawing/2014/main" id="{FC713620-6281-4E55-A4CF-C2AE0B1DCE1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  <p:sp>
        <p:nvSpPr>
          <p:cNvPr id="1027" name="Текст 2">
            <a:extLst>
              <a:ext uri="{FF2B5EF4-FFF2-40B4-BE49-F238E27FC236}">
                <a16:creationId xmlns:a16="http://schemas.microsoft.com/office/drawing/2014/main" id="{21C7E45C-C61F-49AA-B83E-12F15FB7346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F09782-C8A6-47CD-812A-9395DD3CC5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84B6172-E92C-4483-AC1B-F3CE29CC476B}" type="datetimeFigureOut">
              <a:rPr lang="ru-RU"/>
              <a:pPr>
                <a:defRPr/>
              </a:pPr>
              <a:t>14.11.2019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FF32ADF-C8A0-40EA-AB65-633023919D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61EFDD-2C95-4E3C-BEBD-F6DAEC9917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8E9179D-432A-49BA-BBF3-CB1051FA2D7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3.svg"/><Relationship Id="rId4" Type="http://schemas.openxmlformats.org/officeDocument/2006/relationships/image" Target="../media/image8.png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hyperlink" Target="http://di.ulb.ac.be/map/adalpozz/data/creditcard.Rdata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png"/><Relationship Id="rId9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github.com/csinva/gan-pretrained-pytorch/tree/master/mnist_dcgan" TargetMode="External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jpg"/><Relationship Id="rId9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ivate-ML/gan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3.svg"/><Relationship Id="rId4" Type="http://schemas.openxmlformats.org/officeDocument/2006/relationships/diagramLayout" Target="../diagrams/layout4.xml"/><Relationship Id="rId9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3.svg"/><Relationship Id="rId4" Type="http://schemas.openxmlformats.org/officeDocument/2006/relationships/diagramLayout" Target="../diagrams/layout5.xml"/><Relationship Id="rId9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comments" Target="../comments/comment1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3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fif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openxmlformats.org/officeDocument/2006/relationships/image" Target="../media/image3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image" Target="../media/image2.png"/><Relationship Id="rId5" Type="http://schemas.openxmlformats.org/officeDocument/2006/relationships/diagramQuickStyle" Target="../diagrams/quickStyle7.xml"/><Relationship Id="rId10" Type="http://schemas.openxmlformats.org/officeDocument/2006/relationships/image" Target="../media/image24.jpeg"/><Relationship Id="rId4" Type="http://schemas.openxmlformats.org/officeDocument/2006/relationships/diagramLayout" Target="../diagrams/layout7.xml"/><Relationship Id="rId9" Type="http://schemas.openxmlformats.org/officeDocument/2006/relationships/image" Target="../media/image23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8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3.svg"/><Relationship Id="rId9" Type="http://schemas.microsoft.com/office/2007/relationships/diagramDrawing" Target="../diagrams/drawing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26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ivate-ML/gan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29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5.07663.pdf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hyperlink" Target="https://openreview.net/pdf?id=S1zk9iRqF7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3C61FB-1C71-48DD-8FD4-F938E4433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10928"/>
            <a:ext cx="9144000" cy="2387600"/>
          </a:xfrm>
        </p:spPr>
        <p:txBody>
          <a:bodyPr/>
          <a:lstStyle/>
          <a:p>
            <a:r>
              <a:rPr lang="ru-RU" sz="7200" b="1" dirty="0"/>
              <a:t>Приватное машинное обучение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9575AF1-3A1C-4E54-8FB3-FA943F2180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768" y="4656086"/>
            <a:ext cx="9144000" cy="1655762"/>
          </a:xfrm>
        </p:spPr>
        <p:txBody>
          <a:bodyPr/>
          <a:lstStyle/>
          <a:p>
            <a:pPr algn="l"/>
            <a:r>
              <a:rPr lang="ru-RU" dirty="0"/>
              <a:t>Денисенко Наталья, ВШЭ</a:t>
            </a:r>
          </a:p>
          <a:p>
            <a:pPr algn="l"/>
            <a:r>
              <a:rPr lang="ru-RU" dirty="0"/>
              <a:t>Миронов Алексей, ВШЭ</a:t>
            </a:r>
          </a:p>
          <a:p>
            <a:pPr algn="l"/>
            <a:r>
              <a:rPr lang="ru-RU" dirty="0"/>
              <a:t>Сидоренко Артур, МГУ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F39130D-5D60-499C-A436-6D6A0EFF2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8768" y="216632"/>
            <a:ext cx="1719743" cy="65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15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FEB3A2-71AF-42D9-B7C7-B3858FB32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414" y="3849886"/>
            <a:ext cx="5511086" cy="20308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0F6B1C8-B6F8-4862-B405-2C496D3783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413" y="1662148"/>
            <a:ext cx="4990263" cy="213868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F9077F4-28E6-4BE9-8BC9-C3A7EA53E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335" y="1825128"/>
            <a:ext cx="4639972" cy="2797946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C8F5325-A7A6-4950-934D-714F2577EE5A}"/>
              </a:ext>
            </a:extLst>
          </p:cNvPr>
          <p:cNvSpPr/>
          <p:nvPr/>
        </p:nvSpPr>
        <p:spPr>
          <a:xfrm>
            <a:off x="3279386" y="415394"/>
            <a:ext cx="36552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rgbClr val="00B050"/>
                </a:solidFill>
                <a:effectLst/>
              </a:rPr>
              <a:t>References?</a:t>
            </a:r>
            <a:endParaRPr lang="ru-RU" sz="5400" b="1" cap="none" spc="0" dirty="0">
              <a:ln w="22225">
                <a:solidFill>
                  <a:schemeClr val="accent1"/>
                </a:solidFill>
                <a:prstDash val="solid"/>
              </a:ln>
              <a:solidFill>
                <a:srgbClr val="00B050"/>
              </a:solidFill>
              <a:effectLst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06E71E1-BC7D-4AF7-ACB9-3AA851239B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500" y="4673364"/>
            <a:ext cx="6199312" cy="103777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1A23E29-2380-460C-B634-53B42CBC8D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467" y="559950"/>
            <a:ext cx="2182156" cy="145477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EEDE4E5-2BBD-4B50-BDFC-C003242A07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579" y="3849886"/>
            <a:ext cx="2280400" cy="216182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274882A-1FBB-4C51-AD96-C286C261D9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78768" y="216632"/>
            <a:ext cx="1719743" cy="65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407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88CAB2-0F76-4372-8C88-8D83697B4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7200" b="1" dirty="0">
                <a:solidFill>
                  <a:schemeClr val="bg1"/>
                </a:solidFill>
              </a:rPr>
              <a:t>Отбор </a:t>
            </a:r>
            <a:r>
              <a:rPr lang="ru-RU" sz="7200" b="1" dirty="0" err="1">
                <a:solidFill>
                  <a:schemeClr val="bg1"/>
                </a:solidFill>
              </a:rPr>
              <a:t>датасетов</a:t>
            </a:r>
            <a:endParaRPr lang="ru-RU" sz="7200" b="1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12204E-08ED-4DEB-B0AA-F039724AC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3426" y="408653"/>
            <a:ext cx="2735030" cy="104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147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4B228E-C016-4470-B77C-92EA4BE13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760" y="365125"/>
            <a:ext cx="8124039" cy="1325563"/>
          </a:xfrm>
        </p:spPr>
        <p:txBody>
          <a:bodyPr/>
          <a:lstStyle/>
          <a:p>
            <a:r>
              <a:rPr lang="ru-RU" dirty="0"/>
              <a:t>Отбор </a:t>
            </a:r>
            <a:r>
              <a:rPr lang="ru-RU" dirty="0" err="1"/>
              <a:t>датасетов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F3A67CF4-61DD-4566-AB16-AB63980FB86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17" y="1825626"/>
            <a:ext cx="5488217" cy="235209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96CAC6-4CA6-4362-9B0F-DC6DD6875CEA}"/>
              </a:ext>
            </a:extLst>
          </p:cNvPr>
          <p:cNvSpPr txBox="1"/>
          <p:nvPr/>
        </p:nvSpPr>
        <p:spPr>
          <a:xfrm>
            <a:off x="1921079" y="4421711"/>
            <a:ext cx="1596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MNIST</a:t>
            </a:r>
            <a:endParaRPr lang="ru-RU" sz="24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D4AE60D-E995-4F2C-8A08-0D2C815CF55D}"/>
              </a:ext>
            </a:extLst>
          </p:cNvPr>
          <p:cNvSpPr/>
          <p:nvPr/>
        </p:nvSpPr>
        <p:spPr>
          <a:xfrm>
            <a:off x="7023333" y="3467604"/>
            <a:ext cx="285050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err="1"/>
              <a:t>Kaggle</a:t>
            </a:r>
            <a:r>
              <a:rPr lang="ru-RU" sz="2800" dirty="0"/>
              <a:t> </a:t>
            </a:r>
            <a:r>
              <a:rPr lang="ru-RU" sz="2800" dirty="0" err="1"/>
              <a:t>Credit</a:t>
            </a:r>
            <a:r>
              <a:rPr lang="ru-RU" sz="2800" dirty="0"/>
              <a:t> </a:t>
            </a:r>
            <a:r>
              <a:rPr lang="ru-RU" sz="2800" dirty="0" err="1"/>
              <a:t>Scoring</a:t>
            </a:r>
            <a:r>
              <a:rPr lang="en-US" sz="2800" dirty="0"/>
              <a:t> </a:t>
            </a:r>
            <a:r>
              <a:rPr lang="ru-RU" sz="2800" dirty="0"/>
              <a:t>(</a:t>
            </a:r>
            <a:r>
              <a:rPr lang="ru-RU" sz="2800" dirty="0">
                <a:hlinkClick r:id="rId4"/>
              </a:rPr>
              <a:t>скачать</a:t>
            </a:r>
            <a:r>
              <a:rPr lang="ru-RU" sz="2800" dirty="0"/>
              <a:t>)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919BA70-27C9-4B45-A167-0CA65835F7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269" y="1825625"/>
            <a:ext cx="3699243" cy="132556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B9DC787-BCD0-4EE6-823B-FB9242E18E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78768" y="216632"/>
            <a:ext cx="1719743" cy="65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453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88CAB2-0F76-4372-8C88-8D83697B4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7200" b="1" dirty="0">
                <a:solidFill>
                  <a:schemeClr val="bg1"/>
                </a:solidFill>
              </a:rPr>
              <a:t>Обучение </a:t>
            </a:r>
            <a:r>
              <a:rPr lang="en-US" sz="7200" b="1" dirty="0">
                <a:solidFill>
                  <a:schemeClr val="bg1"/>
                </a:solidFill>
              </a:rPr>
              <a:t>GAN</a:t>
            </a:r>
            <a:endParaRPr lang="ru-RU" sz="7200" b="1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12204E-08ED-4DEB-B0AA-F039724AC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3426" y="408653"/>
            <a:ext cx="2735030" cy="104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979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4704B28-0A0D-4240-B6FB-F75469A52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150" y="365125"/>
            <a:ext cx="8115650" cy="1325563"/>
          </a:xfrm>
        </p:spPr>
        <p:txBody>
          <a:bodyPr/>
          <a:lstStyle/>
          <a:p>
            <a:r>
              <a:rPr lang="ru-RU" dirty="0"/>
              <a:t>Структура </a:t>
            </a:r>
            <a:r>
              <a:rPr lang="en-US" dirty="0"/>
              <a:t>Silly GAN</a:t>
            </a:r>
            <a:endParaRPr lang="ru-RU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4642C9EF-E032-4554-B9C6-178BFCDF94D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45794899"/>
              </p:ext>
            </p:extLst>
          </p:nvPr>
        </p:nvGraphicFramePr>
        <p:xfrm>
          <a:off x="6172200" y="1825625"/>
          <a:ext cx="5181600" cy="45164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AA3E34E8-AC35-4321-A0DD-9F3B74BAD48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8217395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2C0CF8-9FF3-41F0-83F3-1FF782D7B00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78768" y="216632"/>
            <a:ext cx="1719743" cy="65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063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4704B28-0A0D-4240-B6FB-F75469A52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150" y="365125"/>
            <a:ext cx="8115650" cy="1325563"/>
          </a:xfrm>
        </p:spPr>
        <p:txBody>
          <a:bodyPr/>
          <a:lstStyle/>
          <a:p>
            <a:r>
              <a:rPr lang="ru-RU" dirty="0"/>
              <a:t>Обучение своей </a:t>
            </a:r>
            <a:r>
              <a:rPr lang="en-US" dirty="0"/>
              <a:t>Silly GAN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4E8F82FF-63E0-487D-B74A-76EAB34126F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65247" y="1825625"/>
            <a:ext cx="4527505" cy="4351338"/>
          </a:xfrm>
          <a:prstGeom prst="rect">
            <a:avLst/>
          </a:prstGeom>
        </p:spPr>
      </p:pic>
      <p:sp>
        <p:nvSpPr>
          <p:cNvPr id="5" name="Объект 4">
            <a:extLst>
              <a:ext uri="{FF2B5EF4-FFF2-40B4-BE49-F238E27FC236}">
                <a16:creationId xmlns:a16="http://schemas.microsoft.com/office/drawing/2014/main" id="{6EE37ECF-7EA6-4D2D-B667-D31851EB74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Jensen-Shannon GAN </a:t>
            </a:r>
            <a:r>
              <a:rPr lang="ru-RU" dirty="0"/>
              <a:t>со шумом в </a:t>
            </a:r>
            <a:r>
              <a:rPr lang="en-US" dirty="0"/>
              <a:t>losses,</a:t>
            </a:r>
            <a:r>
              <a:rPr lang="ru-RU" dirty="0"/>
              <a:t> регуляризацией градиента</a:t>
            </a:r>
            <a:r>
              <a:rPr lang="en-US" dirty="0"/>
              <a:t> </a:t>
            </a:r>
            <a:r>
              <a:rPr lang="ru-RU" dirty="0"/>
              <a:t>и</a:t>
            </a:r>
            <a:r>
              <a:rPr lang="en-US" dirty="0"/>
              <a:t> </a:t>
            </a:r>
            <a:r>
              <a:rPr lang="ru-RU" dirty="0"/>
              <a:t>техникой </a:t>
            </a:r>
            <a:r>
              <a:rPr lang="en-US" dirty="0"/>
              <a:t>Dropout</a:t>
            </a:r>
            <a:endParaRPr lang="ru-RU" dirty="0"/>
          </a:p>
          <a:p>
            <a:r>
              <a:rPr lang="ru-RU" dirty="0"/>
              <a:t>Обучение происходило на сервере ШАД </a:t>
            </a:r>
            <a:r>
              <a:rPr lang="en-US" dirty="0" err="1"/>
              <a:t>almaren</a:t>
            </a:r>
            <a:endParaRPr lang="en-US" dirty="0"/>
          </a:p>
          <a:p>
            <a:r>
              <a:rPr lang="ru-RU" dirty="0"/>
              <a:t>Сгенерированные цифры слева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294944-D59E-4F9B-B656-238BAAE49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4738421"/>
            <a:ext cx="1437619" cy="143761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0F0AAE6-B877-470E-B5BF-071957D1FA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819" y="4738421"/>
            <a:ext cx="1332845" cy="99963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CE3FD91-8ABB-401C-BA3F-95B741B5F8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5738055"/>
            <a:ext cx="1778466" cy="100038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5D892D-856A-4AC1-9256-1034C73FF9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356" y="5950347"/>
            <a:ext cx="2371288" cy="78734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CD8BC43-B415-4130-BD63-C802A2EFA7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78768" y="216632"/>
            <a:ext cx="1719743" cy="6590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340B78-C6CF-4CF0-9A83-58536C274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036" y="365125"/>
            <a:ext cx="8333763" cy="1325563"/>
          </a:xfrm>
        </p:spPr>
        <p:txBody>
          <a:bodyPr/>
          <a:lstStyle/>
          <a:p>
            <a:r>
              <a:rPr lang="en-US" dirty="0"/>
              <a:t>DCGAN for MNIST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025AB3E-7B00-4F14-A3A0-C230845EF2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C89CC25-33E8-4623-BAFD-7804CDBCFEF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Использовали </a:t>
            </a:r>
            <a:r>
              <a:rPr lang="ru-RU" dirty="0" err="1"/>
              <a:t>предобученную</a:t>
            </a:r>
            <a:r>
              <a:rPr lang="ru-RU" dirty="0"/>
              <a:t> модель (</a:t>
            </a:r>
            <a:r>
              <a:rPr lang="ru-RU" dirty="0">
                <a:hlinkClick r:id="rId3"/>
              </a:rPr>
              <a:t>ссылка</a:t>
            </a:r>
            <a:r>
              <a:rPr lang="ru-RU" dirty="0"/>
              <a:t>)</a:t>
            </a:r>
          </a:p>
          <a:p>
            <a:r>
              <a:rPr lang="en-US" dirty="0"/>
              <a:t>Jensen-Shannon </a:t>
            </a:r>
            <a:r>
              <a:rPr lang="ru-RU" dirty="0"/>
              <a:t>без шумов</a:t>
            </a:r>
            <a:r>
              <a:rPr lang="en-US" dirty="0"/>
              <a:t>,</a:t>
            </a:r>
            <a:r>
              <a:rPr lang="ru-RU" dirty="0"/>
              <a:t> </a:t>
            </a:r>
            <a:r>
              <a:rPr lang="ru-RU" dirty="0" err="1"/>
              <a:t>регуляризаций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Dropout</a:t>
            </a:r>
            <a:endParaRPr lang="ru-RU" dirty="0"/>
          </a:p>
          <a:p>
            <a:endParaRPr lang="en-US" dirty="0"/>
          </a:p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E71887-47EE-4C63-9381-9B853A8A4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241" y="4761040"/>
            <a:ext cx="1332845" cy="99963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EDED4FF-7FBE-4B19-A504-C2F4A34FCC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775" y="4771596"/>
            <a:ext cx="1778466" cy="100038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A67ADB6-FBC0-44A0-9466-C808211C97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775" y="5760674"/>
            <a:ext cx="2371288" cy="78734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84EAEDD-6FFB-4407-ADAF-AC12FACDF2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1825625"/>
            <a:ext cx="5181600" cy="361448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7A3813B-0DC0-42EA-AC28-3FE75658E0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78768" y="216632"/>
            <a:ext cx="1719743" cy="65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86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88CAB2-0F76-4372-8C88-8D83697B4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7200" b="1" dirty="0">
                <a:solidFill>
                  <a:schemeClr val="bg1"/>
                </a:solidFill>
              </a:rPr>
              <a:t>Атаки на </a:t>
            </a:r>
            <a:r>
              <a:rPr lang="en-US" sz="7200" b="1" dirty="0">
                <a:solidFill>
                  <a:schemeClr val="bg1"/>
                </a:solidFill>
              </a:rPr>
              <a:t>GAN</a:t>
            </a:r>
            <a:endParaRPr lang="ru-RU" sz="7200" b="1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12204E-08ED-4DEB-B0AA-F039724AC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3426" y="408653"/>
            <a:ext cx="2735030" cy="104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39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BDF7C1-0E70-46A0-B343-38E642E6F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204" y="365125"/>
            <a:ext cx="8308596" cy="1325563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Результаты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FA0809-370E-45FE-B92F-54345A8C2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5971"/>
            <a:ext cx="10515600" cy="4020992"/>
          </a:xfrm>
        </p:spPr>
        <p:txBody>
          <a:bodyPr/>
          <a:lstStyle/>
          <a:p>
            <a:r>
              <a:rPr lang="en-GB" sz="3200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https://github.com/Private-ML/gan</a:t>
            </a:r>
            <a:r>
              <a:rPr lang="ru-RU" sz="3200" dirty="0">
                <a:solidFill>
                  <a:srgbClr val="FFFF00"/>
                </a:solidFill>
              </a:rPr>
              <a:t> </a:t>
            </a:r>
            <a:r>
              <a:rPr lang="ru-RU" sz="3200" dirty="0">
                <a:solidFill>
                  <a:schemeClr val="bg1"/>
                </a:solidFill>
              </a:rPr>
              <a:t>- наш репозиторий в </a:t>
            </a:r>
            <a:r>
              <a:rPr lang="en-US" sz="3200" dirty="0" err="1">
                <a:solidFill>
                  <a:schemeClr val="bg1"/>
                </a:solidFill>
              </a:rPr>
              <a:t>Github</a:t>
            </a:r>
            <a:r>
              <a:rPr lang="en-US" sz="3200" dirty="0">
                <a:solidFill>
                  <a:schemeClr val="bg1"/>
                </a:solidFill>
              </a:rPr>
              <a:t>. </a:t>
            </a:r>
            <a:r>
              <a:rPr lang="ru-RU" sz="3200" dirty="0">
                <a:solidFill>
                  <a:schemeClr val="bg1"/>
                </a:solidFill>
              </a:rPr>
              <a:t>Здесь есть все исходники, а так же эта презентация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96ECEF-0150-45E5-B28D-56DCB6EA8D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877686"/>
            <a:ext cx="4303551" cy="142891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15D585E-A4EA-4995-B0E8-794E8BFE67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78768" y="216632"/>
            <a:ext cx="1719743" cy="65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317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2066EC-37F6-4D08-A37D-AD7B1172DE23}"/>
              </a:ext>
            </a:extLst>
          </p:cNvPr>
          <p:cNvSpPr txBox="1">
            <a:spLocks/>
          </p:cNvSpPr>
          <p:nvPr/>
        </p:nvSpPr>
        <p:spPr>
          <a:xfrm>
            <a:off x="3280095" y="500062"/>
            <a:ext cx="8073705" cy="1325563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/>
            <a:r>
              <a:rPr lang="ru-RU" dirty="0"/>
              <a:t>Атака на </a:t>
            </a:r>
            <a:r>
              <a:rPr lang="en-US" dirty="0"/>
              <a:t>GAN</a:t>
            </a:r>
            <a:r>
              <a:rPr lang="ru-RU" dirty="0"/>
              <a:t>. Общая идея</a:t>
            </a: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3CB4681-6C43-4395-86B0-925888FFEDF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980436757"/>
              </p:ext>
            </p:extLst>
          </p:nvPr>
        </p:nvGraphicFramePr>
        <p:xfrm>
          <a:off x="838199" y="1825625"/>
          <a:ext cx="1060438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1D9CE2-58E9-4F13-A172-8C4F5127DC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78768" y="216632"/>
            <a:ext cx="1719743" cy="65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58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82F34D-EDC6-4965-AF03-DA5AAD613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760" y="365125"/>
            <a:ext cx="8275040" cy="132556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Постановка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A72720-FBDD-498B-85C6-C76D1D277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Задача. </a:t>
            </a:r>
            <a:r>
              <a:rPr lang="ru-RU" dirty="0">
                <a:solidFill>
                  <a:schemeClr val="bg1"/>
                </a:solidFill>
              </a:rPr>
              <a:t>Владелец данных хочет </a:t>
            </a:r>
            <a:r>
              <a:rPr lang="ru-RU" i="1" dirty="0">
                <a:solidFill>
                  <a:schemeClr val="bg1"/>
                </a:solidFill>
              </a:rPr>
              <a:t>передать</a:t>
            </a:r>
            <a:r>
              <a:rPr lang="ru-RU" dirty="0">
                <a:solidFill>
                  <a:schemeClr val="bg1"/>
                </a:solidFill>
              </a:rPr>
              <a:t> свои сведения третьему лицу для анализа. При этом он должен сохранить их </a:t>
            </a:r>
            <a:r>
              <a:rPr lang="ru-RU" i="1" dirty="0">
                <a:solidFill>
                  <a:schemeClr val="bg1"/>
                </a:solidFill>
              </a:rPr>
              <a:t>приватность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Личные сведения клиентов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Каротажные данные (результаты геологических исследований) нефтяных месторождений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A923F38-E8C4-41E6-94EA-8048E0EF3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8768" y="216632"/>
            <a:ext cx="1719743" cy="65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294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2066EC-37F6-4D08-A37D-AD7B1172DE23}"/>
              </a:ext>
            </a:extLst>
          </p:cNvPr>
          <p:cNvSpPr txBox="1">
            <a:spLocks/>
          </p:cNvSpPr>
          <p:nvPr/>
        </p:nvSpPr>
        <p:spPr>
          <a:xfrm>
            <a:off x="3280095" y="500062"/>
            <a:ext cx="8073705" cy="1325563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/>
            <a:r>
              <a:rPr lang="ru-RU" dirty="0"/>
              <a:t>Атака на </a:t>
            </a:r>
            <a:r>
              <a:rPr lang="en-US" dirty="0"/>
              <a:t>GAN</a:t>
            </a:r>
            <a:r>
              <a:rPr lang="ru-RU" dirty="0"/>
              <a:t>. Общая идея</a:t>
            </a: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3CB4681-6C43-4395-86B0-925888FFEDF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972829"/>
              </p:ext>
            </p:extLst>
          </p:nvPr>
        </p:nvGraphicFramePr>
        <p:xfrm>
          <a:off x="838199" y="1825625"/>
          <a:ext cx="1060438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F54600-0E84-44DD-9D22-EF7F7226F1DD}"/>
              </a:ext>
            </a:extLst>
          </p:cNvPr>
          <p:cNvSpPr txBox="1"/>
          <p:nvPr/>
        </p:nvSpPr>
        <p:spPr>
          <a:xfrm>
            <a:off x="2743202" y="1410671"/>
            <a:ext cx="4005322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800" dirty="0"/>
              <a:t>А дискриминаторы на деревьях растут???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DDC651E-BB73-4133-A6D8-C6034FEB68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524" y="1410671"/>
            <a:ext cx="1696374" cy="128132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8EE5FBB-84BB-40D7-A44D-411086AE02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78768" y="216632"/>
            <a:ext cx="1719743" cy="65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90721"/>
      </p:ext>
    </p:extLst>
  </p:cSld>
  <p:clrMapOvr>
    <a:masterClrMapping/>
  </p:clrMapOvr>
  <p:transition spd="slow">
    <p:randomBar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0B6771-BA4A-4120-A270-F3685BE7D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0094" y="365126"/>
            <a:ext cx="8073705" cy="1045546"/>
          </a:xfrm>
        </p:spPr>
        <p:txBody>
          <a:bodyPr/>
          <a:lstStyle/>
          <a:p>
            <a:r>
              <a:rPr lang="ru-RU" dirty="0"/>
              <a:t>Атака на </a:t>
            </a:r>
            <a:r>
              <a:rPr lang="en-US" dirty="0"/>
              <a:t>GAN</a:t>
            </a:r>
            <a:endParaRPr lang="ru-RU" dirty="0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D88D4345-EA64-488D-93A9-9B124F333D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4237414"/>
              </p:ext>
            </p:extLst>
          </p:nvPr>
        </p:nvGraphicFramePr>
        <p:xfrm>
          <a:off x="838200" y="2835275"/>
          <a:ext cx="10515600" cy="3341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5B9805-9293-4940-8C3B-271108443DC8}"/>
              </a:ext>
            </a:extLst>
          </p:cNvPr>
          <p:cNvSpPr txBox="1"/>
          <p:nvPr/>
        </p:nvSpPr>
        <p:spPr>
          <a:xfrm>
            <a:off x="2743202" y="1410671"/>
            <a:ext cx="4005322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800" dirty="0"/>
              <a:t>А дискриминаторы на деревьях растут???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4C6BDF3-04A8-4A79-8E73-B18A43D006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524" y="1410671"/>
            <a:ext cx="1696374" cy="128132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D295E67-EB07-4AC2-97E4-CC0D4C0E10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78768" y="216632"/>
            <a:ext cx="1719743" cy="65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72208"/>
      </p:ext>
    </p:extLst>
  </p:cSld>
  <p:clrMapOvr>
    <a:masterClrMapping/>
  </p:clrMapOvr>
  <p:transition spd="slow">
    <p:randomBar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03061C-B52A-4523-BFDA-469BAB864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148" y="365125"/>
            <a:ext cx="8266651" cy="1325563"/>
          </a:xfrm>
        </p:spPr>
        <p:txBody>
          <a:bodyPr/>
          <a:lstStyle/>
          <a:p>
            <a:r>
              <a:rPr lang="en-US" dirty="0"/>
              <a:t>White-box attack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B3D1AB-D30E-4C8B-93C4-04A9FC45A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3200" b="1" dirty="0"/>
              <a:t>Задача</a:t>
            </a:r>
            <a:r>
              <a:rPr lang="ru-RU" sz="3200" dirty="0"/>
              <a:t>. Пусть преступник </a:t>
            </a:r>
            <a:r>
              <a:rPr lang="ru-RU" sz="3200" dirty="0">
                <a:solidFill>
                  <a:srgbClr val="7030A0"/>
                </a:solidFill>
              </a:rPr>
              <a:t>украл</a:t>
            </a:r>
            <a:r>
              <a:rPr lang="ru-RU" sz="3200" dirty="0"/>
              <a:t> дискриминатор, и он хочет узнать, является ли данный элемент частью </a:t>
            </a:r>
            <a:r>
              <a:rPr lang="en-US" sz="3200" dirty="0"/>
              <a:t>train</a:t>
            </a:r>
            <a:r>
              <a:rPr lang="ru-RU" sz="3200" dirty="0"/>
              <a:t>. Как это сделать?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8ECEE7B-2F97-4112-93B1-0DBB1AA19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8768" y="216632"/>
            <a:ext cx="1719743" cy="65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40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03061C-B52A-4523-BFDA-469BAB864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148" y="365125"/>
            <a:ext cx="8266651" cy="1325563"/>
          </a:xfrm>
        </p:spPr>
        <p:txBody>
          <a:bodyPr/>
          <a:lstStyle/>
          <a:p>
            <a:r>
              <a:rPr lang="en-US" dirty="0"/>
              <a:t>White-box attack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B3D1AB-D30E-4C8B-93C4-04A9FC45A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3200" b="1" dirty="0"/>
              <a:t>Задача</a:t>
            </a:r>
            <a:r>
              <a:rPr lang="ru-RU" sz="3200" dirty="0"/>
              <a:t>. Пусть преступник </a:t>
            </a:r>
            <a:r>
              <a:rPr lang="ru-RU" sz="3200" dirty="0">
                <a:solidFill>
                  <a:srgbClr val="7030A0"/>
                </a:solidFill>
              </a:rPr>
              <a:t>украл</a:t>
            </a:r>
            <a:r>
              <a:rPr lang="ru-RU" sz="3200" dirty="0"/>
              <a:t> дискриминатор, и он хочет узнать, является ли данный элемент частью </a:t>
            </a:r>
            <a:r>
              <a:rPr lang="en-US" sz="3200" dirty="0"/>
              <a:t>train</a:t>
            </a:r>
            <a:r>
              <a:rPr lang="ru-RU" sz="3200" dirty="0"/>
              <a:t>. Как это сделать?</a:t>
            </a:r>
          </a:p>
          <a:p>
            <a:r>
              <a:rPr lang="ru-RU" sz="3200" b="1" dirty="0"/>
              <a:t>Идея</a:t>
            </a:r>
            <a:r>
              <a:rPr lang="ru-RU" sz="3200" dirty="0"/>
              <a:t>: </a:t>
            </a:r>
            <a:r>
              <a:rPr lang="ru-RU" sz="3200" dirty="0">
                <a:solidFill>
                  <a:srgbClr val="7030A0"/>
                </a:solidFill>
              </a:rPr>
              <a:t>переобученный дискриминатор </a:t>
            </a:r>
            <a:r>
              <a:rPr lang="ru-RU" sz="3200" dirty="0"/>
              <a:t>сохраняет в себе </a:t>
            </a:r>
            <a:r>
              <a:rPr lang="en-US" sz="3200" dirty="0"/>
              <a:t>train-set</a:t>
            </a:r>
            <a:r>
              <a:rPr lang="ru-RU" sz="3200" dirty="0"/>
              <a:t>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F2F84D-9D72-4F24-BE53-F8016C747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8768" y="216632"/>
            <a:ext cx="1719743" cy="65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30289"/>
      </p:ext>
    </p:extLst>
  </p:cSld>
  <p:clrMapOvr>
    <a:masterClrMapping/>
  </p:clrMapOvr>
  <p:transition spd="slow">
    <p:randomBar dir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03061C-B52A-4523-BFDA-469BAB864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148" y="365125"/>
            <a:ext cx="8266651" cy="1325563"/>
          </a:xfrm>
        </p:spPr>
        <p:txBody>
          <a:bodyPr/>
          <a:lstStyle/>
          <a:p>
            <a:r>
              <a:rPr lang="en-US" dirty="0"/>
              <a:t>White-box attack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B3D1AB-D30E-4C8B-93C4-04A9FC45A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3200" b="1" dirty="0"/>
              <a:t>Задача</a:t>
            </a:r>
            <a:r>
              <a:rPr lang="ru-RU" sz="3200" dirty="0"/>
              <a:t>. Пусть преступник </a:t>
            </a:r>
            <a:r>
              <a:rPr lang="ru-RU" sz="3200" dirty="0">
                <a:solidFill>
                  <a:srgbClr val="7030A0"/>
                </a:solidFill>
              </a:rPr>
              <a:t>украл</a:t>
            </a:r>
            <a:r>
              <a:rPr lang="ru-RU" sz="3200" dirty="0"/>
              <a:t> дискриминатор, и он хочет узнать, является ли данный элемент частью </a:t>
            </a:r>
            <a:r>
              <a:rPr lang="en-US" sz="3200" dirty="0"/>
              <a:t>train</a:t>
            </a:r>
            <a:r>
              <a:rPr lang="ru-RU" sz="3200" dirty="0"/>
              <a:t>. Как это сделать?</a:t>
            </a:r>
          </a:p>
          <a:p>
            <a:r>
              <a:rPr lang="ru-RU" sz="3200" b="1" dirty="0"/>
              <a:t>Идея</a:t>
            </a:r>
            <a:r>
              <a:rPr lang="ru-RU" sz="3200" dirty="0"/>
              <a:t>: </a:t>
            </a:r>
            <a:r>
              <a:rPr lang="ru-RU" sz="3200" dirty="0">
                <a:solidFill>
                  <a:srgbClr val="7030A0"/>
                </a:solidFill>
              </a:rPr>
              <a:t>переобученный дискриминатор </a:t>
            </a:r>
            <a:r>
              <a:rPr lang="ru-RU" sz="3200" dirty="0"/>
              <a:t>сохраняет в себе </a:t>
            </a:r>
            <a:r>
              <a:rPr lang="en-US" sz="3200" dirty="0"/>
              <a:t>train-set</a:t>
            </a:r>
            <a:r>
              <a:rPr lang="ru-RU" sz="3200" dirty="0"/>
              <a:t>.</a:t>
            </a:r>
          </a:p>
          <a:p>
            <a:r>
              <a:rPr lang="ru-RU" sz="3200" b="1" dirty="0"/>
              <a:t>Метод</a:t>
            </a:r>
            <a:r>
              <a:rPr lang="ru-RU" sz="3200" dirty="0"/>
              <a:t>. Дано множество записей </a:t>
            </a:r>
            <a:r>
              <a:rPr lang="en-US" sz="3200" dirty="0"/>
              <a:t>X </a:t>
            </a:r>
            <a:r>
              <a:rPr lang="ru-RU" sz="3200" dirty="0"/>
              <a:t>из </a:t>
            </a:r>
            <a:r>
              <a:rPr lang="en-US" sz="3200" dirty="0" err="1"/>
              <a:t>n+k</a:t>
            </a:r>
            <a:r>
              <a:rPr lang="en-US" sz="3200" dirty="0"/>
              <a:t> </a:t>
            </a:r>
            <a:r>
              <a:rPr lang="ru-RU" sz="3200" dirty="0"/>
              <a:t>элементов, и предполагается, что </a:t>
            </a:r>
            <a:r>
              <a:rPr lang="en-US" sz="3200" dirty="0"/>
              <a:t>n </a:t>
            </a:r>
            <a:r>
              <a:rPr lang="ru-RU" sz="3200" dirty="0"/>
              <a:t>из них входит в </a:t>
            </a:r>
            <a:r>
              <a:rPr lang="en-US" sz="3200" dirty="0"/>
              <a:t>train</a:t>
            </a:r>
            <a:r>
              <a:rPr lang="ru-RU" sz="3200" dirty="0"/>
              <a:t>. Отберём те </a:t>
            </a:r>
            <a:r>
              <a:rPr lang="en-US" sz="3200" dirty="0"/>
              <a:t>n </a:t>
            </a:r>
            <a:r>
              <a:rPr lang="ru-RU" sz="3200" dirty="0"/>
              <a:t>записей, на которые отклик дискриминатора будет наибольший.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8BF682-1473-43E8-8470-9F3D97983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8768" y="216632"/>
            <a:ext cx="1719743" cy="65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3937"/>
      </p:ext>
    </p:extLst>
  </p:cSld>
  <p:clrMapOvr>
    <a:masterClrMapping/>
  </p:clrMapOvr>
  <p:transition spd="slow">
    <p:randomBar dir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3FB32A-DFE0-46BE-9846-ED3DC33AB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926" y="365125"/>
            <a:ext cx="8249873" cy="1325563"/>
          </a:xfrm>
        </p:spPr>
        <p:txBody>
          <a:bodyPr/>
          <a:lstStyle/>
          <a:p>
            <a:r>
              <a:rPr lang="en-US" dirty="0"/>
              <a:t>White-box attack</a:t>
            </a:r>
            <a:endParaRPr lang="ru-RU" dirty="0"/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63FF76CB-1FB9-4E69-B15F-2561A613B5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8710883"/>
              </p:ext>
            </p:extLst>
          </p:nvPr>
        </p:nvGraphicFramePr>
        <p:xfrm>
          <a:off x="285227" y="1690688"/>
          <a:ext cx="11333526" cy="4701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0E558F6-D745-4069-AB3B-62BAF922F4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78768" y="216632"/>
            <a:ext cx="1719743" cy="65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116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D6C6EC-7F3B-4A91-A260-488E11C66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594" y="365125"/>
            <a:ext cx="8149206" cy="1325563"/>
          </a:xfrm>
        </p:spPr>
        <p:txBody>
          <a:bodyPr/>
          <a:lstStyle/>
          <a:p>
            <a:r>
              <a:rPr lang="en-US" dirty="0"/>
              <a:t>Black-box attack</a:t>
            </a:r>
            <a:r>
              <a:rPr lang="ru-RU" dirty="0"/>
              <a:t> </a:t>
            </a:r>
            <a:r>
              <a:rPr lang="en-US" dirty="0"/>
              <a:t>with </a:t>
            </a:r>
            <a:br>
              <a:rPr lang="en-US" dirty="0"/>
            </a:br>
            <a:r>
              <a:rPr lang="en-US" dirty="0"/>
              <a:t>a 20% leakage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DE2330-2648-4792-8055-D91F67FE5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3200" b="1" dirty="0"/>
              <a:t>Задача</a:t>
            </a:r>
            <a:r>
              <a:rPr lang="ru-RU" sz="3200" dirty="0"/>
              <a:t>. Произошла </a:t>
            </a:r>
            <a:r>
              <a:rPr lang="ru-RU" sz="3200" dirty="0">
                <a:solidFill>
                  <a:srgbClr val="7030A0"/>
                </a:solidFill>
              </a:rPr>
              <a:t>утечка части обучающей выборки</a:t>
            </a:r>
            <a:r>
              <a:rPr lang="ru-RU" sz="3200" dirty="0"/>
              <a:t>. Злоумышленник имеет доступ к генератору. Он хочет по данной записи узнать, использовалась ли она в </a:t>
            </a:r>
            <a:r>
              <a:rPr lang="en-US" sz="3200" dirty="0"/>
              <a:t>train.</a:t>
            </a:r>
            <a:endParaRPr lang="ru-RU" sz="3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F9B1ED-97A9-4273-89D6-6B51EB064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8768" y="216632"/>
            <a:ext cx="1719743" cy="65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58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D6C6EC-7F3B-4A91-A260-488E11C66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594" y="365125"/>
            <a:ext cx="8149206" cy="1325563"/>
          </a:xfrm>
        </p:spPr>
        <p:txBody>
          <a:bodyPr/>
          <a:lstStyle/>
          <a:p>
            <a:r>
              <a:rPr lang="en-US" dirty="0"/>
              <a:t>Black-box attack</a:t>
            </a:r>
            <a:r>
              <a:rPr lang="ru-RU" dirty="0"/>
              <a:t> </a:t>
            </a:r>
            <a:r>
              <a:rPr lang="en-US" dirty="0"/>
              <a:t>with </a:t>
            </a:r>
            <a:br>
              <a:rPr lang="en-US" dirty="0"/>
            </a:br>
            <a:r>
              <a:rPr lang="en-US" dirty="0"/>
              <a:t>a 20% leakage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DE2330-2648-4792-8055-D91F67FE5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3200" b="1" dirty="0"/>
              <a:t>Задача</a:t>
            </a:r>
            <a:r>
              <a:rPr lang="ru-RU" sz="3200" dirty="0"/>
              <a:t>. Произошла </a:t>
            </a:r>
            <a:r>
              <a:rPr lang="ru-RU" sz="3200" dirty="0">
                <a:solidFill>
                  <a:srgbClr val="7030A0"/>
                </a:solidFill>
              </a:rPr>
              <a:t>утечка части обучающей выборки</a:t>
            </a:r>
            <a:r>
              <a:rPr lang="ru-RU" sz="3200" dirty="0"/>
              <a:t>. Злоумышленник имеет доступ к генератору. Он хочет по данной записи узнать, использовалась ли она в </a:t>
            </a:r>
            <a:r>
              <a:rPr lang="en-US" sz="3200" dirty="0"/>
              <a:t>train.</a:t>
            </a:r>
            <a:endParaRPr lang="ru-RU" sz="3200" dirty="0"/>
          </a:p>
          <a:p>
            <a:r>
              <a:rPr lang="ru-RU" sz="3200" b="1" dirty="0"/>
              <a:t>Идея</a:t>
            </a:r>
            <a:r>
              <a:rPr lang="ru-RU" sz="3200" dirty="0"/>
              <a:t>. Создать</a:t>
            </a:r>
            <a:r>
              <a:rPr lang="en-US" sz="3200" dirty="0"/>
              <a:t> </a:t>
            </a:r>
            <a:r>
              <a:rPr lang="ru-RU" sz="3200" dirty="0"/>
              <a:t>свой классификатор.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A0D890-8415-44FB-80C4-3ED8A0CE0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8768" y="216632"/>
            <a:ext cx="1719743" cy="65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007813"/>
      </p:ext>
    </p:extLst>
  </p:cSld>
  <p:clrMapOvr>
    <a:masterClrMapping/>
  </p:clrMapOvr>
  <p:transition spd="slow">
    <p:randomBar dir="vert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D6C6EC-7F3B-4A91-A260-488E11C66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594" y="365125"/>
            <a:ext cx="8149206" cy="1325563"/>
          </a:xfrm>
        </p:spPr>
        <p:txBody>
          <a:bodyPr/>
          <a:lstStyle/>
          <a:p>
            <a:r>
              <a:rPr lang="en-US" dirty="0"/>
              <a:t>Black-box attack</a:t>
            </a:r>
            <a:r>
              <a:rPr lang="ru-RU" dirty="0"/>
              <a:t> </a:t>
            </a:r>
            <a:r>
              <a:rPr lang="en-US" dirty="0"/>
              <a:t>with </a:t>
            </a:r>
            <a:br>
              <a:rPr lang="en-US" dirty="0"/>
            </a:br>
            <a:r>
              <a:rPr lang="en-US" dirty="0"/>
              <a:t>a 20% leakage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DE2330-2648-4792-8055-D91F67FE5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3200" b="1" dirty="0"/>
              <a:t>Задача</a:t>
            </a:r>
            <a:r>
              <a:rPr lang="ru-RU" sz="3200" dirty="0"/>
              <a:t>. Произошла </a:t>
            </a:r>
            <a:r>
              <a:rPr lang="ru-RU" sz="3200" dirty="0">
                <a:solidFill>
                  <a:srgbClr val="7030A0"/>
                </a:solidFill>
              </a:rPr>
              <a:t>утечка части обучающей выборки</a:t>
            </a:r>
            <a:r>
              <a:rPr lang="ru-RU" sz="3200" dirty="0"/>
              <a:t>. Злоумышленник имеет доступ к генератору. Он хочет по данной записи узнать, использовалась ли она в </a:t>
            </a:r>
            <a:r>
              <a:rPr lang="en-US" sz="3200" dirty="0"/>
              <a:t>train.</a:t>
            </a:r>
            <a:endParaRPr lang="ru-RU" sz="3200" dirty="0"/>
          </a:p>
          <a:p>
            <a:r>
              <a:rPr lang="ru-RU" sz="3200" b="1" dirty="0"/>
              <a:t>Идея</a:t>
            </a:r>
            <a:r>
              <a:rPr lang="ru-RU" sz="3200" dirty="0"/>
              <a:t>. Создать свой классификатор.</a:t>
            </a:r>
          </a:p>
          <a:p>
            <a:r>
              <a:rPr lang="ru-RU" sz="3200" b="1" dirty="0"/>
              <a:t>Метод</a:t>
            </a:r>
            <a:r>
              <a:rPr lang="ru-RU" sz="3200" dirty="0"/>
              <a:t>. Обучить доморощенный дискриминатор, который будет отличать снимки из </a:t>
            </a:r>
            <a:r>
              <a:rPr lang="en-US" sz="3200" dirty="0"/>
              <a:t>train set</a:t>
            </a:r>
            <a:r>
              <a:rPr lang="ru-RU" sz="3200" dirty="0"/>
              <a:t> от сгенерированных.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A776A9-5F5C-4D9D-8B14-8A0B69C9D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8768" y="216632"/>
            <a:ext cx="1719743" cy="65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160158"/>
      </p:ext>
    </p:extLst>
  </p:cSld>
  <p:clrMapOvr>
    <a:masterClrMapping/>
  </p:clrMapOvr>
  <p:transition spd="slow">
    <p:randomBar dir="vert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BEDBED-7D83-4F12-88B4-DF937D11FA1B}"/>
              </a:ext>
            </a:extLst>
          </p:cNvPr>
          <p:cNvSpPr txBox="1">
            <a:spLocks/>
          </p:cNvSpPr>
          <p:nvPr/>
        </p:nvSpPr>
        <p:spPr>
          <a:xfrm>
            <a:off x="3296872" y="365125"/>
            <a:ext cx="8056927" cy="1325563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/>
            <a:r>
              <a:rPr lang="en-US" dirty="0"/>
              <a:t>Black-box attack</a:t>
            </a:r>
            <a:r>
              <a:rPr lang="ru-RU" dirty="0"/>
              <a:t> </a:t>
            </a:r>
            <a:r>
              <a:rPr lang="en-US" dirty="0"/>
              <a:t>with a 20% leakage</a:t>
            </a:r>
            <a:endParaRPr lang="ru-RU" dirty="0"/>
          </a:p>
        </p:txBody>
      </p:sp>
      <p:graphicFrame>
        <p:nvGraphicFramePr>
          <p:cNvPr id="3" name="Объект 6">
            <a:extLst>
              <a:ext uri="{FF2B5EF4-FFF2-40B4-BE49-F238E27FC236}">
                <a16:creationId xmlns:a16="http://schemas.microsoft.com/office/drawing/2014/main" id="{50578381-7C19-489E-9691-F887EDBB70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058334"/>
              </p:ext>
            </p:extLst>
          </p:nvPr>
        </p:nvGraphicFramePr>
        <p:xfrm>
          <a:off x="360727" y="1690688"/>
          <a:ext cx="11258025" cy="46262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0E32FA-AC79-4782-82C3-9A9F31C7E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78768" y="216632"/>
            <a:ext cx="1719743" cy="65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9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82F34D-EDC6-4965-AF03-DA5AAD613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760" y="365125"/>
            <a:ext cx="8275040" cy="132556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Постановка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A72720-FBDD-498B-85C6-C76D1D277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Задача. </a:t>
            </a:r>
            <a:r>
              <a:rPr lang="ru-RU" dirty="0">
                <a:solidFill>
                  <a:schemeClr val="bg1"/>
                </a:solidFill>
              </a:rPr>
              <a:t>Владелец данных хочет </a:t>
            </a:r>
            <a:r>
              <a:rPr lang="ru-RU" i="1" dirty="0">
                <a:solidFill>
                  <a:schemeClr val="bg1"/>
                </a:solidFill>
              </a:rPr>
              <a:t>передать</a:t>
            </a:r>
            <a:r>
              <a:rPr lang="ru-RU" dirty="0">
                <a:solidFill>
                  <a:schemeClr val="bg1"/>
                </a:solidFill>
              </a:rPr>
              <a:t> свои сведения третьему лицу для анализа. При этом он должен сохранить их </a:t>
            </a:r>
            <a:r>
              <a:rPr lang="ru-RU" i="1" dirty="0">
                <a:solidFill>
                  <a:schemeClr val="bg1"/>
                </a:solidFill>
              </a:rPr>
              <a:t>приватность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Личные сведения клиентов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Каротажные данные (результаты геологических исследований) нефтяных месторождений</a:t>
            </a:r>
          </a:p>
          <a:p>
            <a:r>
              <a:rPr lang="ru-RU" b="1" dirty="0">
                <a:solidFill>
                  <a:schemeClr val="bg1"/>
                </a:solidFill>
              </a:rPr>
              <a:t>Идея. </a:t>
            </a:r>
            <a:r>
              <a:rPr lang="ru-RU" dirty="0">
                <a:solidFill>
                  <a:schemeClr val="bg1"/>
                </a:solidFill>
              </a:rPr>
              <a:t>Построить </a:t>
            </a:r>
            <a:r>
              <a:rPr lang="en-US" dirty="0">
                <a:solidFill>
                  <a:schemeClr val="bg1"/>
                </a:solidFill>
              </a:rPr>
              <a:t>GAN</a:t>
            </a:r>
            <a:r>
              <a:rPr lang="ru-RU" dirty="0">
                <a:solidFill>
                  <a:schemeClr val="bg1"/>
                </a:solidFill>
              </a:rPr>
              <a:t>, который сгенерирует синтетический </a:t>
            </a:r>
            <a:r>
              <a:rPr lang="ru-RU" dirty="0" err="1">
                <a:solidFill>
                  <a:schemeClr val="bg1"/>
                </a:solidFill>
              </a:rPr>
              <a:t>датасет</a:t>
            </a:r>
            <a:r>
              <a:rPr lang="ru-RU" dirty="0">
                <a:solidFill>
                  <a:schemeClr val="bg1"/>
                </a:solidFill>
              </a:rPr>
              <a:t>. Он сохранит </a:t>
            </a:r>
            <a:r>
              <a:rPr lang="ru-RU" i="1" dirty="0">
                <a:solidFill>
                  <a:schemeClr val="bg1"/>
                </a:solidFill>
              </a:rPr>
              <a:t>ключевые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i="1" dirty="0">
                <a:solidFill>
                  <a:schemeClr val="bg1"/>
                </a:solidFill>
              </a:rPr>
              <a:t>особенности</a:t>
            </a:r>
            <a:r>
              <a:rPr lang="ru-RU" dirty="0">
                <a:solidFill>
                  <a:schemeClr val="bg1"/>
                </a:solidFill>
              </a:rPr>
              <a:t> исходного </a:t>
            </a:r>
            <a:r>
              <a:rPr lang="ru-RU" dirty="0" err="1">
                <a:solidFill>
                  <a:schemeClr val="bg1"/>
                </a:solidFill>
              </a:rPr>
              <a:t>датасета</a:t>
            </a:r>
            <a:r>
              <a:rPr lang="ru-RU" dirty="0">
                <a:solidFill>
                  <a:schemeClr val="bg1"/>
                </a:solidFill>
              </a:rPr>
              <a:t>, но в нём не будет </a:t>
            </a:r>
            <a:r>
              <a:rPr lang="ru-RU" i="1" dirty="0">
                <a:solidFill>
                  <a:schemeClr val="bg1"/>
                </a:solidFill>
              </a:rPr>
              <a:t>реальных</a:t>
            </a:r>
            <a:r>
              <a:rPr lang="ru-RU" dirty="0">
                <a:solidFill>
                  <a:schemeClr val="bg1"/>
                </a:solidFill>
              </a:rPr>
              <a:t> сведений.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1FCC01-9C97-43C8-9489-D73E5F0C7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8768" y="216632"/>
            <a:ext cx="1719743" cy="65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50206"/>
      </p:ext>
    </p:extLst>
  </p:cSld>
  <p:clrMapOvr>
    <a:masterClrMapping/>
  </p:clrMapOvr>
  <p:transition spd="slow">
    <p:randomBar dir="vert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801AFF-BCD2-4685-A19A-AD7923167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039" y="365125"/>
            <a:ext cx="8182760" cy="1325563"/>
          </a:xfrm>
        </p:spPr>
        <p:txBody>
          <a:bodyPr/>
          <a:lstStyle/>
          <a:p>
            <a:r>
              <a:rPr lang="en-US" dirty="0"/>
              <a:t>Black-box attack</a:t>
            </a:r>
            <a:r>
              <a:rPr lang="ru-RU" dirty="0"/>
              <a:t> </a:t>
            </a:r>
            <a:r>
              <a:rPr lang="en-US" dirty="0"/>
              <a:t>without </a:t>
            </a:r>
            <a:br>
              <a:rPr lang="en-US" dirty="0"/>
            </a:br>
            <a:r>
              <a:rPr lang="en-US" dirty="0"/>
              <a:t>any leakage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39F52A-228A-4779-84C9-D983E6AAE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3200" b="1" dirty="0"/>
              <a:t>Задача. </a:t>
            </a:r>
            <a:r>
              <a:rPr lang="ru-RU" sz="3200" dirty="0"/>
              <a:t>Злоумышленник имеет доступ к генератору. Он хочет по заданной записи узнать, была ли она в </a:t>
            </a:r>
            <a:r>
              <a:rPr lang="en-US" sz="3200" dirty="0"/>
              <a:t>train </a:t>
            </a:r>
            <a:r>
              <a:rPr lang="ru-RU" sz="3200" dirty="0"/>
              <a:t>для </a:t>
            </a:r>
            <a:r>
              <a:rPr lang="en-US" sz="3200" dirty="0"/>
              <a:t>GAN</a:t>
            </a:r>
            <a:r>
              <a:rPr lang="ru-RU" sz="3200" dirty="0"/>
              <a:t>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A00C79D-71B6-4B74-9EEB-31AB28DF4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8768" y="216632"/>
            <a:ext cx="1719743" cy="65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443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801AFF-BCD2-4685-A19A-AD7923167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039" y="365125"/>
            <a:ext cx="8182760" cy="1325563"/>
          </a:xfrm>
        </p:spPr>
        <p:txBody>
          <a:bodyPr/>
          <a:lstStyle/>
          <a:p>
            <a:r>
              <a:rPr lang="en-US" dirty="0"/>
              <a:t>Black-box attack</a:t>
            </a:r>
            <a:r>
              <a:rPr lang="ru-RU" dirty="0"/>
              <a:t> </a:t>
            </a:r>
            <a:r>
              <a:rPr lang="en-US" dirty="0"/>
              <a:t>without </a:t>
            </a:r>
            <a:br>
              <a:rPr lang="en-US" dirty="0"/>
            </a:br>
            <a:r>
              <a:rPr lang="en-US" dirty="0"/>
              <a:t>any leakage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39F52A-228A-4779-84C9-D983E6AAE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3200" b="1" dirty="0"/>
              <a:t>Задача. </a:t>
            </a:r>
            <a:r>
              <a:rPr lang="ru-RU" sz="3200" dirty="0"/>
              <a:t>Злоумышленник имеет доступ к генератору. Он хочет по заданной записи узнать, была ли она в </a:t>
            </a:r>
            <a:r>
              <a:rPr lang="en-US" sz="3200" dirty="0"/>
              <a:t>train </a:t>
            </a:r>
            <a:r>
              <a:rPr lang="ru-RU" sz="3200" dirty="0"/>
              <a:t>для </a:t>
            </a:r>
            <a:r>
              <a:rPr lang="en-US" sz="3200" dirty="0"/>
              <a:t>GAN</a:t>
            </a:r>
            <a:r>
              <a:rPr lang="ru-RU" sz="3200" dirty="0"/>
              <a:t>.</a:t>
            </a:r>
          </a:p>
          <a:p>
            <a:r>
              <a:rPr lang="ru-RU" sz="3200" b="1" dirty="0"/>
              <a:t>Идея. </a:t>
            </a:r>
            <a:r>
              <a:rPr lang="ru-RU" sz="3200" dirty="0"/>
              <a:t>Обучить доморощенный </a:t>
            </a:r>
            <a:r>
              <a:rPr lang="en-US" sz="3200" dirty="0"/>
              <a:t>GAN</a:t>
            </a:r>
            <a:r>
              <a:rPr lang="ru-RU" sz="3200" dirty="0"/>
              <a:t>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11FBE5-EAD7-45B8-915E-E219BCFA5B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8768" y="216632"/>
            <a:ext cx="1719743" cy="65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71581"/>
      </p:ext>
    </p:extLst>
  </p:cSld>
  <p:clrMapOvr>
    <a:masterClrMapping/>
  </p:clrMapOvr>
  <p:transition spd="slow">
    <p:randomBar dir="vert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801AFF-BCD2-4685-A19A-AD7923167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039" y="365125"/>
            <a:ext cx="8182760" cy="1325563"/>
          </a:xfrm>
        </p:spPr>
        <p:txBody>
          <a:bodyPr/>
          <a:lstStyle/>
          <a:p>
            <a:r>
              <a:rPr lang="en-US" dirty="0"/>
              <a:t>Black-box attack</a:t>
            </a:r>
            <a:r>
              <a:rPr lang="ru-RU" dirty="0"/>
              <a:t> </a:t>
            </a:r>
            <a:r>
              <a:rPr lang="en-US" dirty="0"/>
              <a:t>without </a:t>
            </a:r>
            <a:br>
              <a:rPr lang="en-US" dirty="0"/>
            </a:br>
            <a:r>
              <a:rPr lang="en-US" dirty="0"/>
              <a:t>any leakage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39F52A-228A-4779-84C9-D983E6AAE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3200" b="1" dirty="0"/>
              <a:t>Задача. </a:t>
            </a:r>
            <a:r>
              <a:rPr lang="ru-RU" sz="3200" dirty="0"/>
              <a:t>Злоумышленник имеет доступ к генератору. Он хочет по заданной записи узнать, была ли она в </a:t>
            </a:r>
            <a:r>
              <a:rPr lang="en-US" sz="3200" dirty="0"/>
              <a:t>train </a:t>
            </a:r>
            <a:r>
              <a:rPr lang="ru-RU" sz="3200" dirty="0"/>
              <a:t>для </a:t>
            </a:r>
            <a:r>
              <a:rPr lang="en-US" sz="3200" dirty="0"/>
              <a:t>GAN</a:t>
            </a:r>
            <a:r>
              <a:rPr lang="ru-RU" sz="3200" dirty="0"/>
              <a:t>.</a:t>
            </a:r>
          </a:p>
          <a:p>
            <a:r>
              <a:rPr lang="ru-RU" sz="3200" b="1" dirty="0"/>
              <a:t>Идея. </a:t>
            </a:r>
            <a:r>
              <a:rPr lang="ru-RU" sz="3200" dirty="0"/>
              <a:t>Обучить доморощенный </a:t>
            </a:r>
            <a:r>
              <a:rPr lang="en-US" sz="3200" dirty="0"/>
              <a:t>GAN</a:t>
            </a:r>
            <a:r>
              <a:rPr lang="ru-RU" sz="3200" dirty="0"/>
              <a:t>.</a:t>
            </a:r>
          </a:p>
          <a:p>
            <a:r>
              <a:rPr lang="ru-RU" sz="3200" b="1" dirty="0"/>
              <a:t>Метод. </a:t>
            </a:r>
            <a:r>
              <a:rPr lang="ru-RU" sz="3200" dirty="0"/>
              <a:t>Обучается </a:t>
            </a:r>
            <a:r>
              <a:rPr lang="en-US" sz="3200" dirty="0"/>
              <a:t>GAN</a:t>
            </a:r>
            <a:r>
              <a:rPr lang="ru-RU" sz="3200" dirty="0"/>
              <a:t> на синтетической выборке, как если бы это были настоящие данные.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5B9112-9226-4101-BB04-48DD6C390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8768" y="216632"/>
            <a:ext cx="1719743" cy="65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40855"/>
      </p:ext>
    </p:extLst>
  </p:cSld>
  <p:clrMapOvr>
    <a:masterClrMapping/>
  </p:clrMapOvr>
  <p:transition spd="slow">
    <p:randomBar dir="vert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4A4D6D-35D9-40EB-B010-52A281EC0D09}"/>
              </a:ext>
            </a:extLst>
          </p:cNvPr>
          <p:cNvSpPr txBox="1">
            <a:spLocks/>
          </p:cNvSpPr>
          <p:nvPr/>
        </p:nvSpPr>
        <p:spPr>
          <a:xfrm>
            <a:off x="3296872" y="365125"/>
            <a:ext cx="8056927" cy="1325563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/>
            <a:r>
              <a:rPr lang="en-US" dirty="0"/>
              <a:t>Black-box attack</a:t>
            </a:r>
            <a:r>
              <a:rPr lang="ru-RU" dirty="0"/>
              <a:t> </a:t>
            </a:r>
            <a:r>
              <a:rPr lang="en-US" dirty="0"/>
              <a:t>without </a:t>
            </a:r>
          </a:p>
          <a:p>
            <a:pPr eaLnBrk="1" hangingPunct="1"/>
            <a:r>
              <a:rPr lang="en-US" dirty="0"/>
              <a:t>any leakage</a:t>
            </a:r>
            <a:endParaRPr lang="ru-RU" dirty="0"/>
          </a:p>
        </p:txBody>
      </p:sp>
      <p:graphicFrame>
        <p:nvGraphicFramePr>
          <p:cNvPr id="3" name="Объект 6">
            <a:extLst>
              <a:ext uri="{FF2B5EF4-FFF2-40B4-BE49-F238E27FC236}">
                <a16:creationId xmlns:a16="http://schemas.microsoft.com/office/drawing/2014/main" id="{C8CD5E5F-F07F-44D1-9048-488ACC1802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0914215"/>
              </p:ext>
            </p:extLst>
          </p:nvPr>
        </p:nvGraphicFramePr>
        <p:xfrm>
          <a:off x="360727" y="1690688"/>
          <a:ext cx="11258025" cy="46262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874958-77C4-4BB1-B540-4E9570BD36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78768" y="216632"/>
            <a:ext cx="1719743" cy="65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038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88CAB2-0F76-4372-8C88-8D83697B4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7200" b="1" dirty="0">
                <a:solidFill>
                  <a:schemeClr val="bg1"/>
                </a:solidFill>
              </a:rPr>
              <a:t>Сравнение результатов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12204E-08ED-4DEB-B0AA-F039724AC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3426" y="408653"/>
            <a:ext cx="2735030" cy="104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936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DB5C55-E180-4629-B237-0E663B6F6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3316" y="365125"/>
            <a:ext cx="8090483" cy="1325563"/>
          </a:xfrm>
        </p:spPr>
        <p:txBody>
          <a:bodyPr/>
          <a:lstStyle/>
          <a:p>
            <a:r>
              <a:rPr lang="ru-RU" dirty="0"/>
              <a:t>Сравнение качества атак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84A489B6-AD66-4D72-8C30-4ED44F4336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8618593"/>
              </p:ext>
            </p:extLst>
          </p:nvPr>
        </p:nvGraphicFramePr>
        <p:xfrm>
          <a:off x="671119" y="1690689"/>
          <a:ext cx="10682681" cy="4357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481F47C-9D2E-4965-8A7E-F43C1AF54B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78768" y="216632"/>
            <a:ext cx="1719743" cy="65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528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DB5C55-E180-4629-B237-0E663B6F6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3316" y="365125"/>
            <a:ext cx="8090483" cy="1325563"/>
          </a:xfrm>
        </p:spPr>
        <p:txBody>
          <a:bodyPr/>
          <a:lstStyle/>
          <a:p>
            <a:r>
              <a:rPr lang="ru-RU" dirty="0"/>
              <a:t>Сравнение качества атак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84A489B6-AD66-4D72-8C30-4ED44F4336A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71119" y="1690689"/>
          <a:ext cx="10682681" cy="4357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DE4A0B1-5528-4518-95F4-43B7A0470E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915" y="1753299"/>
            <a:ext cx="3214729" cy="208047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943C732-3242-4D3A-BA9B-06B97E2817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031" y="1753299"/>
            <a:ext cx="3214729" cy="208047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36C8D7F-5C51-4F8D-B2C8-6268CF4E72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00" y="1750736"/>
            <a:ext cx="3200575" cy="208303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481F47C-9D2E-4965-8A7E-F43C1AF54B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78768" y="216632"/>
            <a:ext cx="1719743" cy="65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9831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022C64-ADB9-4956-8E9D-F1746BB88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2040" y="365125"/>
            <a:ext cx="8031760" cy="1325563"/>
          </a:xfrm>
        </p:spPr>
        <p:txBody>
          <a:bodyPr/>
          <a:lstStyle/>
          <a:p>
            <a:r>
              <a:rPr lang="ru-RU" dirty="0"/>
              <a:t>Сравнение </a:t>
            </a:r>
            <a:r>
              <a:rPr lang="en-US" dirty="0"/>
              <a:t>DCGAN </a:t>
            </a:r>
            <a:r>
              <a:rPr lang="ru-RU" dirty="0"/>
              <a:t>и </a:t>
            </a:r>
            <a:br>
              <a:rPr lang="ru-RU" dirty="0"/>
            </a:br>
            <a:r>
              <a:rPr lang="en-US" dirty="0"/>
              <a:t>Silly GAN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BBBCA3-2E73-4E03-9AD0-B2DEE6864231}"/>
              </a:ext>
            </a:extLst>
          </p:cNvPr>
          <p:cNvSpPr txBox="1"/>
          <p:nvPr/>
        </p:nvSpPr>
        <p:spPr>
          <a:xfrm>
            <a:off x="7470780" y="6062795"/>
            <a:ext cx="436401" cy="539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9CECED6-8EAB-425C-BCF4-110BA7A09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8768" y="216632"/>
            <a:ext cx="1719743" cy="659040"/>
          </a:xfrm>
          <a:prstGeom prst="rect">
            <a:avLst/>
          </a:prstGeom>
        </p:spPr>
      </p:pic>
      <p:graphicFrame>
        <p:nvGraphicFramePr>
          <p:cNvPr id="7" name="Схема 6">
            <a:extLst>
              <a:ext uri="{FF2B5EF4-FFF2-40B4-BE49-F238E27FC236}">
                <a16:creationId xmlns:a16="http://schemas.microsoft.com/office/drawing/2014/main" id="{0B60C1F3-4F1C-44C4-BB1C-B040723437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4393413"/>
              </p:ext>
            </p:extLst>
          </p:nvPr>
        </p:nvGraphicFramePr>
        <p:xfrm>
          <a:off x="2032000" y="2021747"/>
          <a:ext cx="8128000" cy="4116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893044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022C64-ADB9-4956-8E9D-F1746BB88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2040" y="365125"/>
            <a:ext cx="8031760" cy="1325563"/>
          </a:xfrm>
        </p:spPr>
        <p:txBody>
          <a:bodyPr/>
          <a:lstStyle/>
          <a:p>
            <a:r>
              <a:rPr lang="ru-RU" dirty="0"/>
              <a:t>Сравнение </a:t>
            </a:r>
            <a:r>
              <a:rPr lang="en-US" dirty="0"/>
              <a:t>DCGAN </a:t>
            </a:r>
            <a:r>
              <a:rPr lang="ru-RU" dirty="0"/>
              <a:t>и </a:t>
            </a:r>
            <a:br>
              <a:rPr lang="ru-RU" dirty="0"/>
            </a:br>
            <a:r>
              <a:rPr lang="en-US" dirty="0"/>
              <a:t>Silly GAN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64606284-637E-4F6E-9645-AD337F5660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83" y="2058194"/>
            <a:ext cx="5257800" cy="3886200"/>
          </a:xfrm>
        </p:spPr>
      </p:pic>
      <p:pic>
        <p:nvPicPr>
          <p:cNvPr id="10" name="Объект 7">
            <a:extLst>
              <a:ext uri="{FF2B5EF4-FFF2-40B4-BE49-F238E27FC236}">
                <a16:creationId xmlns:a16="http://schemas.microsoft.com/office/drawing/2014/main" id="{61FECF2B-0A6E-4A89-87FA-5FDFD5401B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67122" y="1743956"/>
            <a:ext cx="2554159" cy="225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Объект 7">
            <a:extLst>
              <a:ext uri="{FF2B5EF4-FFF2-40B4-BE49-F238E27FC236}">
                <a16:creationId xmlns:a16="http://schemas.microsoft.com/office/drawing/2014/main" id="{41E8054E-96E5-4E39-BF01-85D071AA6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8926" y="1743956"/>
            <a:ext cx="2554159" cy="225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BBBCA3-2E73-4E03-9AD0-B2DEE6864231}"/>
              </a:ext>
            </a:extLst>
          </p:cNvPr>
          <p:cNvSpPr txBox="1"/>
          <p:nvPr/>
        </p:nvSpPr>
        <p:spPr>
          <a:xfrm>
            <a:off x="7470780" y="6062795"/>
            <a:ext cx="436401" cy="539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532E69-2485-4E3F-B4C3-4B8DC408E4B6}"/>
              </a:ext>
            </a:extLst>
          </p:cNvPr>
          <p:cNvSpPr txBox="1"/>
          <p:nvPr/>
        </p:nvSpPr>
        <p:spPr>
          <a:xfrm>
            <a:off x="5846010" y="3619944"/>
            <a:ext cx="6582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vs</a:t>
            </a:r>
            <a:endParaRPr lang="ru-RU" dirty="0"/>
          </a:p>
        </p:txBody>
      </p:sp>
      <p:pic>
        <p:nvPicPr>
          <p:cNvPr id="14" name="Объект 7">
            <a:extLst>
              <a:ext uri="{FF2B5EF4-FFF2-40B4-BE49-F238E27FC236}">
                <a16:creationId xmlns:a16="http://schemas.microsoft.com/office/drawing/2014/main" id="{A5BDCB8B-73F8-42D7-9C87-F2DA9004F9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67121" y="3687056"/>
            <a:ext cx="2554159" cy="225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Объект 7">
            <a:extLst>
              <a:ext uri="{FF2B5EF4-FFF2-40B4-BE49-F238E27FC236}">
                <a16:creationId xmlns:a16="http://schemas.microsoft.com/office/drawing/2014/main" id="{BD9209E5-534E-4BBC-9E71-7999CDFB1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8927" y="3687056"/>
            <a:ext cx="2554159" cy="225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9CECED6-8EAB-425C-BCF4-110BA7A093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78768" y="216632"/>
            <a:ext cx="1719743" cy="65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181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C329C9C-0164-4B19-909C-4F31229BF9FF}"/>
              </a:ext>
            </a:extLst>
          </p:cNvPr>
          <p:cNvSpPr txBox="1">
            <a:spLocks/>
          </p:cNvSpPr>
          <p:nvPr/>
        </p:nvSpPr>
        <p:spPr>
          <a:xfrm>
            <a:off x="3313650" y="365125"/>
            <a:ext cx="8040149" cy="1325563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/>
            <a:r>
              <a:rPr lang="ru-RU" dirty="0"/>
              <a:t>Как противостоять </a:t>
            </a:r>
            <a:endParaRPr lang="en-US" dirty="0"/>
          </a:p>
          <a:p>
            <a:pPr eaLnBrk="1" hangingPunct="1"/>
            <a:r>
              <a:rPr lang="ru-RU" dirty="0"/>
              <a:t>атакам?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36DB2A1B-E185-4A5B-971C-88F16F7E109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ru-RU" sz="3600" dirty="0"/>
              <a:t>Борьба с переобучением</a:t>
            </a:r>
            <a:endParaRPr lang="en-US" sz="3600" dirty="0"/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en-US" sz="3600" dirty="0"/>
              <a:t>Dropout techniques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ru-RU" sz="3600" dirty="0"/>
              <a:t>Зашумление </a:t>
            </a:r>
            <a:r>
              <a:rPr lang="en-US" sz="3600" dirty="0"/>
              <a:t>loss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ru-RU" sz="3600" dirty="0"/>
              <a:t>Регуляризация градиента</a:t>
            </a:r>
          </a:p>
          <a:p>
            <a:pPr marL="457200" lvl="1" indent="0" eaLnBrk="1" hangingPunct="1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1CD96EC-2996-44A0-AC76-2B42A036A1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8768" y="216632"/>
            <a:ext cx="1719743" cy="65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482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82F34D-EDC6-4965-AF03-DA5AAD613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760" y="365125"/>
            <a:ext cx="8275040" cy="132556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Постановка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A72720-FBDD-498B-85C6-C76D1D277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Задача. </a:t>
            </a:r>
            <a:r>
              <a:rPr lang="ru-RU" dirty="0">
                <a:solidFill>
                  <a:schemeClr val="bg1"/>
                </a:solidFill>
              </a:rPr>
              <a:t>Владелец данных хочет </a:t>
            </a:r>
            <a:r>
              <a:rPr lang="ru-RU" i="1" dirty="0">
                <a:solidFill>
                  <a:schemeClr val="bg1"/>
                </a:solidFill>
              </a:rPr>
              <a:t>передать</a:t>
            </a:r>
            <a:r>
              <a:rPr lang="ru-RU" dirty="0">
                <a:solidFill>
                  <a:schemeClr val="bg1"/>
                </a:solidFill>
              </a:rPr>
              <a:t> свои сведения третьему лицу для анализа. При этом он должен сохранить их </a:t>
            </a:r>
            <a:r>
              <a:rPr lang="ru-RU" i="1" dirty="0">
                <a:solidFill>
                  <a:schemeClr val="bg1"/>
                </a:solidFill>
              </a:rPr>
              <a:t>приватность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Личные сведения клиентов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Каротажные данные (результаты геологических исследований) нефтяных месторождений</a:t>
            </a:r>
          </a:p>
          <a:p>
            <a:r>
              <a:rPr lang="ru-RU" b="1" dirty="0">
                <a:solidFill>
                  <a:schemeClr val="bg1"/>
                </a:solidFill>
              </a:rPr>
              <a:t>Идея. </a:t>
            </a:r>
            <a:r>
              <a:rPr lang="ru-RU" dirty="0">
                <a:solidFill>
                  <a:schemeClr val="bg1"/>
                </a:solidFill>
              </a:rPr>
              <a:t>Построить </a:t>
            </a:r>
            <a:r>
              <a:rPr lang="en-US" dirty="0">
                <a:solidFill>
                  <a:schemeClr val="bg1"/>
                </a:solidFill>
              </a:rPr>
              <a:t>GAN</a:t>
            </a:r>
            <a:r>
              <a:rPr lang="ru-RU" dirty="0">
                <a:solidFill>
                  <a:schemeClr val="bg1"/>
                </a:solidFill>
              </a:rPr>
              <a:t>, который сгенерирует синтетический </a:t>
            </a:r>
            <a:r>
              <a:rPr lang="ru-RU" dirty="0" err="1">
                <a:solidFill>
                  <a:schemeClr val="bg1"/>
                </a:solidFill>
              </a:rPr>
              <a:t>датасет</a:t>
            </a:r>
            <a:r>
              <a:rPr lang="ru-RU" dirty="0">
                <a:solidFill>
                  <a:schemeClr val="bg1"/>
                </a:solidFill>
              </a:rPr>
              <a:t>. Он сохранит </a:t>
            </a:r>
            <a:r>
              <a:rPr lang="ru-RU" i="1" dirty="0">
                <a:solidFill>
                  <a:schemeClr val="bg1"/>
                </a:solidFill>
              </a:rPr>
              <a:t>ключевые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i="1" dirty="0">
                <a:solidFill>
                  <a:schemeClr val="bg1"/>
                </a:solidFill>
              </a:rPr>
              <a:t>особенности</a:t>
            </a:r>
            <a:r>
              <a:rPr lang="ru-RU" dirty="0">
                <a:solidFill>
                  <a:schemeClr val="bg1"/>
                </a:solidFill>
              </a:rPr>
              <a:t> исходного </a:t>
            </a:r>
            <a:r>
              <a:rPr lang="ru-RU" dirty="0" err="1">
                <a:solidFill>
                  <a:schemeClr val="bg1"/>
                </a:solidFill>
              </a:rPr>
              <a:t>датасета</a:t>
            </a:r>
            <a:r>
              <a:rPr lang="ru-RU" dirty="0">
                <a:solidFill>
                  <a:schemeClr val="bg1"/>
                </a:solidFill>
              </a:rPr>
              <a:t>, но в нём не будет </a:t>
            </a:r>
            <a:r>
              <a:rPr lang="ru-RU" i="1" dirty="0">
                <a:solidFill>
                  <a:schemeClr val="bg1"/>
                </a:solidFill>
              </a:rPr>
              <a:t>реальных</a:t>
            </a:r>
            <a:r>
              <a:rPr lang="ru-RU" dirty="0">
                <a:solidFill>
                  <a:schemeClr val="bg1"/>
                </a:solidFill>
              </a:rPr>
              <a:t> сведений.</a:t>
            </a:r>
          </a:p>
          <a:p>
            <a:r>
              <a:rPr lang="ru-RU" b="1" dirty="0">
                <a:solidFill>
                  <a:schemeClr val="bg1"/>
                </a:solidFill>
              </a:rPr>
              <a:t>Проблема. </a:t>
            </a:r>
            <a:r>
              <a:rPr lang="ru-RU" dirty="0">
                <a:solidFill>
                  <a:schemeClr val="bg1"/>
                </a:solidFill>
              </a:rPr>
              <a:t>А если </a:t>
            </a:r>
            <a:r>
              <a:rPr lang="ru-RU" i="1" dirty="0">
                <a:solidFill>
                  <a:schemeClr val="bg1"/>
                </a:solidFill>
              </a:rPr>
              <a:t>найду</a:t>
            </a:r>
            <a:r>
              <a:rPr lang="ru-RU" dirty="0">
                <a:solidFill>
                  <a:schemeClr val="bg1"/>
                </a:solidFill>
              </a:rPr>
              <a:t>? А вдруг </a:t>
            </a:r>
            <a:r>
              <a:rPr lang="en-US" dirty="0">
                <a:solidFill>
                  <a:schemeClr val="bg1"/>
                </a:solidFill>
              </a:rPr>
              <a:t>GAN </a:t>
            </a:r>
            <a:r>
              <a:rPr lang="ru-RU" dirty="0">
                <a:solidFill>
                  <a:schemeClr val="bg1"/>
                </a:solidFill>
              </a:rPr>
              <a:t>запомнит </a:t>
            </a:r>
            <a:r>
              <a:rPr lang="en-US" dirty="0">
                <a:solidFill>
                  <a:schemeClr val="bg1"/>
                </a:solidFill>
              </a:rPr>
              <a:t>train set?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C777DD-0ED6-423D-9CBC-C38538F981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8768" y="216632"/>
            <a:ext cx="1719743" cy="65904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C329C9C-0164-4B19-909C-4F31229BF9FF}"/>
              </a:ext>
            </a:extLst>
          </p:cNvPr>
          <p:cNvSpPr txBox="1">
            <a:spLocks/>
          </p:cNvSpPr>
          <p:nvPr/>
        </p:nvSpPr>
        <p:spPr>
          <a:xfrm>
            <a:off x="3313650" y="365125"/>
            <a:ext cx="8040149" cy="1325563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/>
            <a:r>
              <a:rPr lang="ru-RU" dirty="0"/>
              <a:t>Как противостоять </a:t>
            </a:r>
            <a:endParaRPr lang="en-US" dirty="0"/>
          </a:p>
          <a:p>
            <a:pPr eaLnBrk="1" hangingPunct="1"/>
            <a:r>
              <a:rPr lang="ru-RU" dirty="0"/>
              <a:t>атакам?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36DB2A1B-E185-4A5B-971C-88F16F7E109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ru-RU" sz="3600" dirty="0"/>
              <a:t>Борьба с переобучением</a:t>
            </a:r>
            <a:endParaRPr lang="en-US" sz="3600" dirty="0"/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en-US" sz="3600" dirty="0"/>
              <a:t>Dropout techniques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ru-RU" sz="3600" dirty="0"/>
              <a:t>Зашумление </a:t>
            </a:r>
            <a:r>
              <a:rPr lang="en-US" sz="3600" dirty="0"/>
              <a:t>loss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ru-RU" sz="3600" dirty="0"/>
              <a:t>Регуляризация градиента</a:t>
            </a:r>
          </a:p>
          <a:p>
            <a:pPr eaLnBrk="1" hangingPunct="1"/>
            <a:r>
              <a:rPr lang="ru-RU" sz="3600" dirty="0"/>
              <a:t>Борьба с «вымиранием градиента»</a:t>
            </a:r>
          </a:p>
          <a:p>
            <a:pPr marL="457200" lvl="1" indent="0" eaLnBrk="1" hangingPunct="1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31B073-2E71-4FDB-BF32-84000BCEC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8768" y="216632"/>
            <a:ext cx="1719743" cy="65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125381"/>
      </p:ext>
    </p:extLst>
  </p:cSld>
  <p:clrMapOvr>
    <a:masterClrMapping/>
  </p:clrMapOvr>
  <p:transition spd="slow">
    <p:randomBar dir="vert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C329C9C-0164-4B19-909C-4F31229BF9FF}"/>
              </a:ext>
            </a:extLst>
          </p:cNvPr>
          <p:cNvSpPr txBox="1">
            <a:spLocks/>
          </p:cNvSpPr>
          <p:nvPr/>
        </p:nvSpPr>
        <p:spPr>
          <a:xfrm>
            <a:off x="3313650" y="365125"/>
            <a:ext cx="8040149" cy="1325563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/>
            <a:r>
              <a:rPr lang="ru-RU" dirty="0"/>
              <a:t>Как противостоять </a:t>
            </a:r>
            <a:endParaRPr lang="en-US" dirty="0"/>
          </a:p>
          <a:p>
            <a:pPr eaLnBrk="1" hangingPunct="1"/>
            <a:r>
              <a:rPr lang="ru-RU" dirty="0"/>
              <a:t>атакам?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36DB2A1B-E185-4A5B-971C-88F16F7E109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ru-RU" sz="3600" dirty="0"/>
              <a:t>Борьба с переобучением</a:t>
            </a:r>
            <a:endParaRPr lang="en-US" sz="3600" dirty="0"/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en-US" sz="3600" dirty="0"/>
              <a:t>Dropout techniques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ru-RU" sz="3600" dirty="0"/>
              <a:t>Зашумление </a:t>
            </a:r>
            <a:r>
              <a:rPr lang="en-US" sz="3600" dirty="0"/>
              <a:t>loss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ru-RU" sz="3600" dirty="0"/>
              <a:t>Регуляризация градиента</a:t>
            </a:r>
          </a:p>
          <a:p>
            <a:pPr eaLnBrk="1" hangingPunct="1"/>
            <a:r>
              <a:rPr lang="ru-RU" sz="3600" dirty="0"/>
              <a:t>Борьба с «вымиранием градиента»</a:t>
            </a:r>
          </a:p>
          <a:p>
            <a:pPr eaLnBrk="1" hangingPunct="1"/>
            <a:r>
              <a:rPr lang="ru-RU" sz="3600" dirty="0"/>
              <a:t>Имитирование атак во время обучения, перед выпуском в </a:t>
            </a:r>
            <a:r>
              <a:rPr lang="en-US" sz="3600" dirty="0"/>
              <a:t>production</a:t>
            </a:r>
          </a:p>
          <a:p>
            <a:pPr marL="457200" lvl="1" indent="0" eaLnBrk="1" hangingPunct="1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36D5AA-E580-4D6F-8CBD-AF4F1A050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8768" y="216632"/>
            <a:ext cx="1719743" cy="65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320679"/>
      </p:ext>
    </p:extLst>
  </p:cSld>
  <p:clrMapOvr>
    <a:masterClrMapping/>
  </p:clrMapOvr>
  <p:transition spd="slow">
    <p:randomBar dir="vert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C329C9C-0164-4B19-909C-4F31229BF9FF}"/>
              </a:ext>
            </a:extLst>
          </p:cNvPr>
          <p:cNvSpPr txBox="1">
            <a:spLocks/>
          </p:cNvSpPr>
          <p:nvPr/>
        </p:nvSpPr>
        <p:spPr>
          <a:xfrm>
            <a:off x="3313650" y="365125"/>
            <a:ext cx="8040149" cy="1325563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/>
            <a:r>
              <a:rPr lang="ru-RU" dirty="0"/>
              <a:t>Как противостоять </a:t>
            </a:r>
            <a:endParaRPr lang="en-US" dirty="0"/>
          </a:p>
          <a:p>
            <a:pPr eaLnBrk="1" hangingPunct="1"/>
            <a:r>
              <a:rPr lang="ru-RU" dirty="0"/>
              <a:t>атакам?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36DB2A1B-E185-4A5B-971C-88F16F7E109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ru-RU" sz="3600" dirty="0"/>
              <a:t>Борьба с переобучением</a:t>
            </a:r>
            <a:endParaRPr lang="en-US" sz="3600" dirty="0"/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en-US" sz="3600" dirty="0"/>
              <a:t>Dropout techniques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ru-RU" sz="3600" dirty="0"/>
              <a:t>Зашумление </a:t>
            </a:r>
            <a:r>
              <a:rPr lang="en-US" sz="3600" dirty="0"/>
              <a:t>loss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ru-RU" sz="3600" dirty="0"/>
              <a:t>Регуляризация градиента</a:t>
            </a:r>
          </a:p>
          <a:p>
            <a:pPr eaLnBrk="1" hangingPunct="1"/>
            <a:r>
              <a:rPr lang="ru-RU" sz="3600" dirty="0"/>
              <a:t>Борьба с «вымиранием градиента»</a:t>
            </a:r>
          </a:p>
          <a:p>
            <a:pPr eaLnBrk="1" hangingPunct="1"/>
            <a:r>
              <a:rPr lang="ru-RU" sz="3600" dirty="0"/>
              <a:t>Имитирование атак во время обучения, перед выпуском в </a:t>
            </a:r>
            <a:r>
              <a:rPr lang="en-US" sz="3600" dirty="0"/>
              <a:t>production</a:t>
            </a:r>
          </a:p>
          <a:p>
            <a:pPr eaLnBrk="1" hangingPunct="1"/>
            <a:r>
              <a:rPr lang="ru-RU" sz="3600" dirty="0"/>
              <a:t>Экспериментировать!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C5F9B1-EA71-4F1A-BF53-DA3B62DE0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8768" y="216632"/>
            <a:ext cx="1719743" cy="65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48649"/>
      </p:ext>
    </p:extLst>
  </p:cSld>
  <p:clrMapOvr>
    <a:masterClrMapping/>
  </p:clrMapOvr>
  <p:transition spd="slow">
    <p:randomBar dir="vert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B5C3C8-76E8-466E-8893-93590987B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2316" y="365125"/>
            <a:ext cx="8241484" cy="132556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Что же мы сделали?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7AF718C-CA9C-48FC-9D98-E6898EDC4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3200" dirty="0">
                <a:solidFill>
                  <a:schemeClr val="bg1"/>
                </a:solidFill>
              </a:rPr>
              <a:t>Научились делать </a:t>
            </a:r>
            <a:r>
              <a:rPr lang="en-US" sz="3200" dirty="0">
                <a:solidFill>
                  <a:schemeClr val="bg1"/>
                </a:solidFill>
              </a:rPr>
              <a:t>GAN </a:t>
            </a:r>
            <a:r>
              <a:rPr lang="ru-RU" sz="3200" dirty="0">
                <a:solidFill>
                  <a:schemeClr val="bg1"/>
                </a:solidFill>
              </a:rPr>
              <a:t>с нуля</a:t>
            </a:r>
          </a:p>
          <a:p>
            <a:r>
              <a:rPr lang="ru-RU" sz="3200" dirty="0">
                <a:solidFill>
                  <a:schemeClr val="bg1"/>
                </a:solidFill>
              </a:rPr>
              <a:t>Проанализировали статьи по атакам на </a:t>
            </a:r>
            <a:r>
              <a:rPr lang="en-US" sz="3200" dirty="0">
                <a:solidFill>
                  <a:schemeClr val="bg1"/>
                </a:solidFill>
              </a:rPr>
              <a:t>GAN</a:t>
            </a:r>
            <a:endParaRPr lang="ru-RU" sz="3200" dirty="0">
              <a:solidFill>
                <a:schemeClr val="bg1"/>
              </a:solidFill>
            </a:endParaRPr>
          </a:p>
          <a:p>
            <a:r>
              <a:rPr lang="ru-RU" sz="3200" dirty="0">
                <a:solidFill>
                  <a:schemeClr val="bg1"/>
                </a:solidFill>
              </a:rPr>
              <a:t>Сделали несколько атак на </a:t>
            </a:r>
            <a:r>
              <a:rPr lang="en-US" sz="3200" dirty="0">
                <a:solidFill>
                  <a:schemeClr val="bg1"/>
                </a:solidFill>
              </a:rPr>
              <a:t>GAN</a:t>
            </a:r>
            <a:endParaRPr lang="ru-RU" sz="3200" dirty="0">
              <a:solidFill>
                <a:schemeClr val="bg1"/>
              </a:solidFill>
            </a:endParaRPr>
          </a:p>
          <a:p>
            <a:r>
              <a:rPr lang="ru-RU" sz="3200" dirty="0">
                <a:solidFill>
                  <a:schemeClr val="bg1"/>
                </a:solidFill>
              </a:rPr>
              <a:t>Сравнили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ru-RU" sz="3200" dirty="0">
                <a:solidFill>
                  <a:schemeClr val="bg1"/>
                </a:solidFill>
              </a:rPr>
              <a:t>качество разных типов атак на </a:t>
            </a:r>
            <a:r>
              <a:rPr lang="en-US" sz="3200" dirty="0">
                <a:solidFill>
                  <a:schemeClr val="bg1"/>
                </a:solidFill>
              </a:rPr>
              <a:t>GAN</a:t>
            </a:r>
          </a:p>
          <a:p>
            <a:r>
              <a:rPr lang="ru-RU" sz="3200" dirty="0">
                <a:solidFill>
                  <a:schemeClr val="bg1"/>
                </a:solidFill>
              </a:rPr>
              <a:t>Поняли, что даже </a:t>
            </a:r>
            <a:r>
              <a:rPr lang="en-US" sz="3200" dirty="0">
                <a:solidFill>
                  <a:schemeClr val="bg1"/>
                </a:solidFill>
              </a:rPr>
              <a:t>GAN </a:t>
            </a:r>
            <a:r>
              <a:rPr lang="ru-RU" sz="3200" dirty="0">
                <a:solidFill>
                  <a:schemeClr val="bg1"/>
                </a:solidFill>
              </a:rPr>
              <a:t>со страшными названиями </a:t>
            </a:r>
            <a:r>
              <a:rPr lang="ru-RU" sz="3200" b="1" dirty="0">
                <a:solidFill>
                  <a:schemeClr val="bg1"/>
                </a:solidFill>
              </a:rPr>
              <a:t>легко</a:t>
            </a:r>
            <a:r>
              <a:rPr lang="ru-RU" sz="3200" dirty="0">
                <a:solidFill>
                  <a:schemeClr val="bg1"/>
                </a:solidFill>
              </a:rPr>
              <a:t> поддаются атакам</a:t>
            </a:r>
          </a:p>
          <a:p>
            <a:r>
              <a:rPr lang="ru-RU" sz="3200" dirty="0">
                <a:solidFill>
                  <a:schemeClr val="bg1"/>
                </a:solidFill>
              </a:rPr>
              <a:t>Разработали рекомендации по созданию устойчивых к атакам сетей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8F89BB-840C-4785-807B-171898C16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8768" y="216632"/>
            <a:ext cx="1719743" cy="65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493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BDF7C1-0E70-46A0-B343-38E642E6F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204" y="365125"/>
            <a:ext cx="8308596" cy="132556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Что же мы сделали?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FA0809-370E-45FE-B92F-54345A8C2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5971"/>
            <a:ext cx="10515600" cy="4020992"/>
          </a:xfrm>
        </p:spPr>
        <p:txBody>
          <a:bodyPr/>
          <a:lstStyle/>
          <a:p>
            <a:r>
              <a:rPr lang="en-GB" sz="3200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https://github.com/Private-ML/gan</a:t>
            </a:r>
            <a:r>
              <a:rPr lang="ru-RU" sz="3200" dirty="0">
                <a:solidFill>
                  <a:srgbClr val="FFFF00"/>
                </a:solidFill>
              </a:rPr>
              <a:t> </a:t>
            </a:r>
            <a:r>
              <a:rPr lang="ru-RU" sz="3200" dirty="0">
                <a:solidFill>
                  <a:schemeClr val="bg1"/>
                </a:solidFill>
              </a:rPr>
              <a:t>- наш репозиторий в </a:t>
            </a:r>
            <a:r>
              <a:rPr lang="en-US" sz="3200" dirty="0" err="1">
                <a:solidFill>
                  <a:schemeClr val="bg1"/>
                </a:solidFill>
              </a:rPr>
              <a:t>Github</a:t>
            </a:r>
            <a:r>
              <a:rPr lang="en-US" sz="3200" dirty="0">
                <a:solidFill>
                  <a:schemeClr val="bg1"/>
                </a:solidFill>
              </a:rPr>
              <a:t>. </a:t>
            </a:r>
            <a:r>
              <a:rPr lang="ru-RU" sz="3200" dirty="0">
                <a:solidFill>
                  <a:schemeClr val="bg1"/>
                </a:solidFill>
              </a:rPr>
              <a:t>Здесь есть все исходники, а так же эта презентация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96ECEF-0150-45E5-B28D-56DCB6EA8D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877686"/>
            <a:ext cx="4303551" cy="142891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15D585E-A4EA-4995-B0E8-794E8BFE67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78768" y="216632"/>
            <a:ext cx="1719743" cy="65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0892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420783-114B-48CE-9A7E-EA8579DD0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sz="7200" b="1" i="1" dirty="0">
                <a:solidFill>
                  <a:schemeClr val="bg1"/>
                </a:solidFill>
              </a:rPr>
              <a:t>Спасибо за внимание!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50FB22-1FB5-4146-A190-96D48016A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3426" y="408653"/>
            <a:ext cx="2735030" cy="10481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2F24AE-5225-4D69-967B-F11BB757623A}"/>
              </a:ext>
            </a:extLst>
          </p:cNvPr>
          <p:cNvSpPr txBox="1"/>
          <p:nvPr/>
        </p:nvSpPr>
        <p:spPr>
          <a:xfrm>
            <a:off x="3996866" y="4091781"/>
            <a:ext cx="5943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i="1" dirty="0">
                <a:solidFill>
                  <a:schemeClr val="bg1"/>
                </a:solidFill>
              </a:rPr>
              <a:t>Мы вас любим! </a:t>
            </a:r>
            <a:r>
              <a:rPr lang="ru-RU" sz="4000" i="1" dirty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ru-RU" sz="4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737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0EA677E-4690-42F6-BF8F-F1B69A3AF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80197" y="124751"/>
            <a:ext cx="1818314" cy="66969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78C896-B3D6-401A-9EB8-D4BA88D32E6A}"/>
              </a:ext>
            </a:extLst>
          </p:cNvPr>
          <p:cNvSpPr txBox="1">
            <a:spLocks/>
          </p:cNvSpPr>
          <p:nvPr/>
        </p:nvSpPr>
        <p:spPr>
          <a:xfrm>
            <a:off x="3438788" y="466506"/>
            <a:ext cx="8182761" cy="1325563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/>
            <a:r>
              <a:rPr lang="en-US"/>
              <a:t>Differential privacy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1C36379-CED7-4321-B630-40CE795CBA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0451" y="1792069"/>
                <a:ext cx="10783349" cy="435133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rtl="0" fontAlgn="base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/>
                <a:r>
                  <a:rPr lang="en-US" dirty="0"/>
                  <a:t>Two datasets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 </m:t>
                    </m:r>
                  </m:oMath>
                </a14:m>
                <a:r>
                  <a:rPr lang="en-US" dirty="0"/>
                  <a:t>are said to be </a:t>
                </a:r>
                <a:r>
                  <a:rPr lang="en-US" dirty="0" err="1"/>
                  <a:t>neighbouring</a:t>
                </a:r>
                <a:r>
                  <a:rPr lang="en-US" dirty="0"/>
                  <a:t> if there is such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that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\</m:t>
                    </m:r>
                    <m:r>
                      <m:rPr>
                        <m:lit/>
                      </m:rP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</a:t>
                </a:r>
              </a:p>
              <a:p>
                <a:pPr eaLnBrk="1" hangingPunct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lang="en-US" dirty="0"/>
                  <a:t> be a probability space, 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dirty="0"/>
                  <a:t> be a measurable space representing datasets, and 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 be a measurable space of outcomes.</a:t>
                </a:r>
              </a:p>
              <a:p>
                <a:pPr eaLnBrk="1" hangingPunct="1"/>
                <a:r>
                  <a:rPr lang="en-US" dirty="0"/>
                  <a:t>Let M be a </a:t>
                </a:r>
                <a:r>
                  <a:rPr lang="en-US" i="1" dirty="0" err="1"/>
                  <a:t>randomised</a:t>
                </a:r>
                <a:r>
                  <a:rPr lang="en-US" i="1" dirty="0"/>
                  <a:t> algorithm</a:t>
                </a:r>
                <a:r>
                  <a:rPr lang="en-US" dirty="0"/>
                  <a:t>, i.e. a measurable mapping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eaLnBrk="1" hangingPunct="1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m:rPr>
                          <m:sty m:val="p"/>
                        </m:rPr>
                        <a:rPr lang="el-GR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3600" dirty="0"/>
              </a:p>
              <a:p>
                <a:pPr marL="0" indent="0" eaLnBrk="1" hangingPunct="1">
                  <a:buFont typeface="Arial" panose="020B0604020202020204" pitchFamily="34" charset="0"/>
                  <a:buNone/>
                </a:pPr>
                <a:r>
                  <a:rPr lang="en-US" dirty="0"/>
                  <a:t>The algorithm is said to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</m:d>
                  </m:oMath>
                </a14:m>
                <a:r>
                  <a:rPr lang="en-US" dirty="0"/>
                  <a:t>-private, if for all </a:t>
                </a:r>
                <a:r>
                  <a:rPr lang="en-US" dirty="0" err="1"/>
                  <a:t>neighbouring</a:t>
                </a:r>
                <a:r>
                  <a:rPr lang="en-US" dirty="0"/>
                  <a:t> datasets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 </m:t>
                    </m:r>
                  </m:oMath>
                </a14:m>
                <a:r>
                  <a:rPr lang="en-US" dirty="0"/>
                  <a:t>and for all sets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1C36379-CED7-4321-B630-40CE795CB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51" y="1792069"/>
                <a:ext cx="10783349" cy="4351338"/>
              </a:xfrm>
              <a:prstGeom prst="rect">
                <a:avLst/>
              </a:prstGeom>
              <a:blipFill>
                <a:blip r:embed="rId5"/>
                <a:stretch>
                  <a:fillRect l="-1187" t="-23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76187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693C1B-1AEF-45BD-BA56-7ABB6DDD5AAE}"/>
              </a:ext>
            </a:extLst>
          </p:cNvPr>
          <p:cNvSpPr txBox="1">
            <a:spLocks/>
          </p:cNvSpPr>
          <p:nvPr/>
        </p:nvSpPr>
        <p:spPr>
          <a:xfrm>
            <a:off x="3137482" y="365125"/>
            <a:ext cx="8216317" cy="1325563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/>
            <a:r>
              <a:rPr lang="en-US" dirty="0"/>
              <a:t>Differential privacy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FADB44-F04D-4F1F-8585-9F608DBB0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96" y="2189526"/>
            <a:ext cx="7949694" cy="41555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D5AF75-F085-4180-921F-73B45EC0FC98}"/>
              </a:ext>
            </a:extLst>
          </p:cNvPr>
          <p:cNvSpPr txBox="1"/>
          <p:nvPr/>
        </p:nvSpPr>
        <p:spPr>
          <a:xfrm>
            <a:off x="5719192" y="1173498"/>
            <a:ext cx="56346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Slight changes of the dataset do not cause significant difference in the distribution of the output</a:t>
            </a:r>
            <a:endParaRPr lang="ru-RU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D69BB4-467E-475D-B7D9-979204B75D4E}"/>
              </a:ext>
            </a:extLst>
          </p:cNvPr>
          <p:cNvSpPr txBox="1"/>
          <p:nvPr/>
        </p:nvSpPr>
        <p:spPr>
          <a:xfrm>
            <a:off x="545285" y="2327660"/>
            <a:ext cx="2401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M: dataset -&gt; PDF</a:t>
            </a:r>
            <a:endParaRPr lang="ru-RU" sz="2400" dirty="0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03EC2E27-5A74-4311-AD77-F05042FC7D8B}"/>
              </a:ext>
            </a:extLst>
          </p:cNvPr>
          <p:cNvCxnSpPr>
            <a:cxnSpLocks/>
          </p:cNvCxnSpPr>
          <p:nvPr/>
        </p:nvCxnSpPr>
        <p:spPr>
          <a:xfrm flipH="1">
            <a:off x="5092117" y="2491530"/>
            <a:ext cx="1375795" cy="13696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D4DD665D-2956-4D3C-8680-2875579E1603}"/>
              </a:ext>
            </a:extLst>
          </p:cNvPr>
          <p:cNvCxnSpPr>
            <a:cxnSpLocks/>
          </p:cNvCxnSpPr>
          <p:nvPr/>
        </p:nvCxnSpPr>
        <p:spPr>
          <a:xfrm flipV="1">
            <a:off x="5008227" y="3598877"/>
            <a:ext cx="0" cy="38589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FD15360-803D-4CDD-BE95-2CDE63075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80197" y="124751"/>
            <a:ext cx="1818314" cy="66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5318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02930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2358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8CD868F-D678-456B-9789-DFF123009301}"/>
              </a:ext>
            </a:extLst>
          </p:cNvPr>
          <p:cNvSpPr txBox="1"/>
          <p:nvPr/>
        </p:nvSpPr>
        <p:spPr>
          <a:xfrm flipH="1">
            <a:off x="1256232" y="5436818"/>
            <a:ext cx="3868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These cats do not exist. Do they??</a:t>
            </a:r>
            <a:endParaRPr lang="ru-RU" sz="2400" dirty="0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8BDD8072-3318-4B76-B429-3A1009E80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669" y="286639"/>
            <a:ext cx="7805257" cy="1325563"/>
          </a:xfrm>
        </p:spPr>
        <p:txBody>
          <a:bodyPr/>
          <a:lstStyle/>
          <a:p>
            <a:r>
              <a:rPr lang="ru-RU" dirty="0"/>
              <a:t>Актуальность проблемы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7CE44986-3260-4BF2-AEDE-5BD52386EA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232" y="1828526"/>
            <a:ext cx="3391968" cy="3391968"/>
          </a:xfrm>
        </p:spPr>
      </p:pic>
      <p:sp>
        <p:nvSpPr>
          <p:cNvPr id="9" name="Объект 8">
            <a:extLst>
              <a:ext uri="{FF2B5EF4-FFF2-40B4-BE49-F238E27FC236}">
                <a16:creationId xmlns:a16="http://schemas.microsoft.com/office/drawing/2014/main" id="{631BD7BC-E0E3-43F1-924C-6CC42C55CF1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Нейросеть, генерирующая котов, выучила название хостинга. А вас – нет??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P.S. </a:t>
            </a:r>
            <a:r>
              <a:rPr lang="ru-RU" dirty="0"/>
              <a:t>Этого кота нет на </a:t>
            </a:r>
            <a:r>
              <a:rPr lang="en-US" dirty="0"/>
              <a:t>shutterstock.com</a:t>
            </a:r>
            <a:r>
              <a:rPr lang="ru-RU" dirty="0"/>
              <a:t>, мы искали.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4B0A3CA-D5BA-4EF5-89F5-E78265F953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78768" y="216632"/>
            <a:ext cx="1719743" cy="65904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81091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99359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16538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37693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11249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20421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03061C-B52A-4523-BFDA-469BAB864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148" y="365125"/>
            <a:ext cx="8266651" cy="1325563"/>
          </a:xfrm>
        </p:spPr>
        <p:txBody>
          <a:bodyPr/>
          <a:lstStyle/>
          <a:p>
            <a:r>
              <a:rPr lang="en-US" dirty="0"/>
              <a:t>White-box attack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B3D1AB-D30E-4C8B-93C4-04A9FC45A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3200" b="1" dirty="0"/>
              <a:t>Задача</a:t>
            </a:r>
            <a:r>
              <a:rPr lang="ru-RU" sz="3200" dirty="0"/>
              <a:t>. Пусть преступник </a:t>
            </a:r>
            <a:r>
              <a:rPr lang="ru-RU" sz="3200" dirty="0">
                <a:solidFill>
                  <a:srgbClr val="7030A0"/>
                </a:solidFill>
              </a:rPr>
              <a:t>украл</a:t>
            </a:r>
            <a:r>
              <a:rPr lang="ru-RU" sz="3200" dirty="0"/>
              <a:t> дискриминатор, и он хочет узнать, является ли данный элемент частью </a:t>
            </a:r>
            <a:r>
              <a:rPr lang="en-US" sz="3200" dirty="0"/>
              <a:t>train</a:t>
            </a:r>
            <a:r>
              <a:rPr lang="ru-RU" sz="3200" dirty="0"/>
              <a:t>. Как это сделать?</a:t>
            </a:r>
          </a:p>
          <a:p>
            <a:r>
              <a:rPr lang="ru-RU" sz="3200" b="1" dirty="0"/>
              <a:t>Идея</a:t>
            </a:r>
            <a:r>
              <a:rPr lang="ru-RU" sz="3200" dirty="0"/>
              <a:t>: </a:t>
            </a:r>
            <a:r>
              <a:rPr lang="ru-RU" sz="3200" dirty="0">
                <a:solidFill>
                  <a:srgbClr val="7030A0"/>
                </a:solidFill>
              </a:rPr>
              <a:t>переобученный дискриминатор </a:t>
            </a:r>
            <a:r>
              <a:rPr lang="ru-RU" sz="3200" dirty="0"/>
              <a:t>сохраняет в себе </a:t>
            </a:r>
            <a:r>
              <a:rPr lang="en-US" sz="3200" dirty="0"/>
              <a:t>train-set</a:t>
            </a:r>
            <a:r>
              <a:rPr lang="ru-RU" sz="3200" dirty="0"/>
              <a:t>.</a:t>
            </a:r>
          </a:p>
          <a:p>
            <a:r>
              <a:rPr lang="ru-RU" sz="3200" b="1" dirty="0"/>
              <a:t>Метод</a:t>
            </a:r>
            <a:r>
              <a:rPr lang="ru-RU" sz="3200" dirty="0"/>
              <a:t>. Дано множество записей </a:t>
            </a:r>
            <a:r>
              <a:rPr lang="en-US" sz="3200" dirty="0"/>
              <a:t>X </a:t>
            </a:r>
            <a:r>
              <a:rPr lang="ru-RU" sz="3200" dirty="0"/>
              <a:t>из </a:t>
            </a:r>
            <a:r>
              <a:rPr lang="en-US" sz="3200" dirty="0" err="1"/>
              <a:t>n+k</a:t>
            </a:r>
            <a:r>
              <a:rPr lang="en-US" sz="3200" dirty="0"/>
              <a:t> </a:t>
            </a:r>
            <a:r>
              <a:rPr lang="ru-RU" sz="3200" dirty="0"/>
              <a:t>элементов, и предполагается, что </a:t>
            </a:r>
            <a:r>
              <a:rPr lang="en-US" sz="3200" dirty="0"/>
              <a:t>n </a:t>
            </a:r>
            <a:r>
              <a:rPr lang="ru-RU" sz="3200" dirty="0"/>
              <a:t>из них входит в </a:t>
            </a:r>
            <a:r>
              <a:rPr lang="en-US" sz="3200" dirty="0"/>
              <a:t>train</a:t>
            </a:r>
            <a:r>
              <a:rPr lang="ru-RU" sz="3200" dirty="0"/>
              <a:t>. Отберём те </a:t>
            </a:r>
            <a:r>
              <a:rPr lang="en-US" sz="3200" dirty="0"/>
              <a:t>n </a:t>
            </a:r>
            <a:r>
              <a:rPr lang="ru-RU" sz="3200" dirty="0"/>
              <a:t>записей, на которые отклик дискриминатора будет наибольший.</a:t>
            </a:r>
          </a:p>
          <a:p>
            <a:r>
              <a:rPr lang="ru-RU" sz="3200" b="1" dirty="0"/>
              <a:t>Результат</a:t>
            </a:r>
            <a:r>
              <a:rPr lang="ru-RU" sz="3200" dirty="0"/>
              <a:t>. Испытание на идеально сбалансированной выборке.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DCGAN – </a:t>
            </a:r>
            <a:r>
              <a:rPr lang="ru-RU" sz="2800" dirty="0">
                <a:solidFill>
                  <a:srgbClr val="00B050"/>
                </a:solidFill>
              </a:rPr>
              <a:t>работает</a:t>
            </a:r>
            <a:r>
              <a:rPr lang="ru-RU" sz="2800" dirty="0"/>
              <a:t> (правильно в 94% случаев)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Silly GAN </a:t>
            </a:r>
            <a:r>
              <a:rPr lang="ru-RU" sz="2800" dirty="0"/>
              <a:t>– </a:t>
            </a:r>
            <a:r>
              <a:rPr lang="ru-RU" sz="2800" dirty="0">
                <a:solidFill>
                  <a:srgbClr val="FF0000"/>
                </a:solidFill>
              </a:rPr>
              <a:t>не работает </a:t>
            </a:r>
            <a:r>
              <a:rPr lang="ru-RU" sz="2800" dirty="0"/>
              <a:t>(точность как у простого угадывания)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231093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D6C6EC-7F3B-4A91-A260-488E11C66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594" y="365125"/>
            <a:ext cx="8149206" cy="1325563"/>
          </a:xfrm>
        </p:spPr>
        <p:txBody>
          <a:bodyPr/>
          <a:lstStyle/>
          <a:p>
            <a:r>
              <a:rPr lang="en-US" dirty="0"/>
              <a:t>Black-box attack</a:t>
            </a:r>
            <a:r>
              <a:rPr lang="ru-RU" dirty="0"/>
              <a:t> </a:t>
            </a:r>
            <a:r>
              <a:rPr lang="en-US" dirty="0"/>
              <a:t>with a 20% leakage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DE2330-2648-4792-8055-D91F67FE5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3200" b="1" dirty="0"/>
              <a:t>Задача</a:t>
            </a:r>
            <a:r>
              <a:rPr lang="ru-RU" sz="3200" dirty="0"/>
              <a:t>. Произошла </a:t>
            </a:r>
            <a:r>
              <a:rPr lang="ru-RU" sz="3200" dirty="0">
                <a:solidFill>
                  <a:srgbClr val="7030A0"/>
                </a:solidFill>
              </a:rPr>
              <a:t>утечка части обучающей выборки</a:t>
            </a:r>
            <a:r>
              <a:rPr lang="ru-RU" sz="3200" dirty="0"/>
              <a:t>. Злоумышленник имеет доступ к генератору. Он хочет по данной записи узнать, использовалась ли она в </a:t>
            </a:r>
            <a:r>
              <a:rPr lang="en-US" sz="3200" dirty="0"/>
              <a:t>train.</a:t>
            </a:r>
            <a:endParaRPr lang="ru-RU" sz="3200" dirty="0"/>
          </a:p>
          <a:p>
            <a:r>
              <a:rPr lang="ru-RU" sz="3200" b="1" dirty="0"/>
              <a:t>Идея</a:t>
            </a:r>
            <a:r>
              <a:rPr lang="ru-RU" sz="3200" dirty="0"/>
              <a:t>. Создать свой классификатор.</a:t>
            </a:r>
          </a:p>
          <a:p>
            <a:r>
              <a:rPr lang="ru-RU" sz="3200" b="1" dirty="0"/>
              <a:t>Метод</a:t>
            </a:r>
            <a:r>
              <a:rPr lang="ru-RU" sz="3200" dirty="0"/>
              <a:t>. Обучить доморощенный дискриминатор, который будет отличать снимки из </a:t>
            </a:r>
            <a:r>
              <a:rPr lang="en-US" sz="3200" dirty="0"/>
              <a:t>train set</a:t>
            </a:r>
            <a:r>
              <a:rPr lang="ru-RU" sz="3200" dirty="0"/>
              <a:t> от сгенерированных. </a:t>
            </a:r>
          </a:p>
          <a:p>
            <a:r>
              <a:rPr lang="ru-RU" sz="3200" b="1" dirty="0"/>
              <a:t>Результат</a:t>
            </a:r>
            <a:r>
              <a:rPr lang="en-US" sz="3200" b="1" dirty="0"/>
              <a:t> (accuracy)</a:t>
            </a:r>
            <a:r>
              <a:rPr lang="ru-RU" sz="3200" dirty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dirty="0"/>
              <a:t>DCGAN – </a:t>
            </a:r>
            <a:r>
              <a:rPr lang="en-US" sz="3200" dirty="0">
                <a:solidFill>
                  <a:srgbClr val="00B050"/>
                </a:solidFill>
              </a:rPr>
              <a:t>100%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dirty="0"/>
              <a:t>Silly GAN – </a:t>
            </a:r>
            <a:r>
              <a:rPr lang="en-US" sz="3200" dirty="0">
                <a:solidFill>
                  <a:srgbClr val="FFC000"/>
                </a:solidFill>
              </a:rPr>
              <a:t>63%</a:t>
            </a:r>
            <a:endParaRPr lang="ru-RU" sz="3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8379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2695CA-3534-4D7F-9426-DFDCEAC4A30E}"/>
              </a:ext>
            </a:extLst>
          </p:cNvPr>
          <p:cNvSpPr txBox="1">
            <a:spLocks/>
          </p:cNvSpPr>
          <p:nvPr/>
        </p:nvSpPr>
        <p:spPr>
          <a:xfrm>
            <a:off x="3145872" y="365125"/>
            <a:ext cx="8207928" cy="1325563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/>
            <a:r>
              <a:rPr lang="ru-RU"/>
              <a:t>Как противостоять </a:t>
            </a:r>
            <a:r>
              <a:rPr lang="en-US"/>
              <a:t>black-box?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C9025F-EA06-44B3-96D0-E74CD029729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ru-RU" b="1" dirty="0"/>
              <a:t>Задача</a:t>
            </a:r>
            <a:r>
              <a:rPr lang="ru-RU" dirty="0"/>
              <a:t>. Разработчик хочет избежать </a:t>
            </a:r>
            <a:r>
              <a:rPr lang="en-US" dirty="0"/>
              <a:t>black-box </a:t>
            </a:r>
            <a:r>
              <a:rPr lang="ru-RU" dirty="0"/>
              <a:t>атаки. Что делать?</a:t>
            </a:r>
          </a:p>
          <a:p>
            <a:pPr eaLnBrk="1" hangingPunct="1"/>
            <a:r>
              <a:rPr lang="ru-RU" b="1" dirty="0"/>
              <a:t>Идея</a:t>
            </a:r>
            <a:r>
              <a:rPr lang="ru-RU" dirty="0"/>
              <a:t>. Сымитировать её у себя.</a:t>
            </a:r>
          </a:p>
          <a:p>
            <a:pPr eaLnBrk="1" hangingPunct="1"/>
            <a:r>
              <a:rPr lang="ru-RU" b="1" dirty="0"/>
              <a:t>Метод:</a:t>
            </a:r>
          </a:p>
          <a:p>
            <a:pPr marL="971550" lvl="1" indent="-514350" eaLnBrk="1" hangingPunct="1">
              <a:buFont typeface="+mj-lt"/>
              <a:buAutoNum type="arabicPeriod"/>
            </a:pPr>
            <a:r>
              <a:rPr lang="ru-RU" dirty="0"/>
              <a:t>Обучить </a:t>
            </a:r>
            <a:r>
              <a:rPr lang="en-US" dirty="0"/>
              <a:t>GAN</a:t>
            </a:r>
          </a:p>
          <a:p>
            <a:pPr marL="971550" lvl="1" indent="-514350" eaLnBrk="1" hangingPunct="1">
              <a:buFont typeface="+mj-lt"/>
              <a:buAutoNum type="arabicPeriod"/>
            </a:pPr>
            <a:r>
              <a:rPr lang="ru-RU" dirty="0"/>
              <a:t>Удалить дискриминатор и обучить новый вместо имевшегося.</a:t>
            </a:r>
          </a:p>
          <a:p>
            <a:pPr marL="971550" lvl="1" indent="-514350" eaLnBrk="1" hangingPunct="1">
              <a:buFont typeface="+mj-lt"/>
              <a:buAutoNum type="arabicPeriod"/>
            </a:pPr>
            <a:r>
              <a:rPr lang="ru-RU" dirty="0"/>
              <a:t>Доучить генератор с новым дискриминатором.</a:t>
            </a:r>
          </a:p>
          <a:p>
            <a:pPr marL="971550" lvl="1" indent="-514350" eaLnBrk="1" hangingPunct="1">
              <a:buFont typeface="+mj-lt"/>
              <a:buAutoNum type="arabicPeriod"/>
            </a:pPr>
            <a:r>
              <a:rPr lang="ru-RU" dirty="0"/>
              <a:t>Повторить несколько раз (пяти хватит).</a:t>
            </a:r>
          </a:p>
          <a:p>
            <a:pPr eaLnBrk="1" hangingPunct="1"/>
            <a:r>
              <a:rPr lang="ru-RU" b="1" dirty="0"/>
              <a:t>Результат</a:t>
            </a:r>
            <a:r>
              <a:rPr lang="ru-RU" dirty="0"/>
              <a:t>. С натренированным генератором </a:t>
            </a:r>
            <a:r>
              <a:rPr lang="en-US" dirty="0"/>
              <a:t>black-box attack </a:t>
            </a:r>
            <a:r>
              <a:rPr lang="ru-RU" dirty="0"/>
              <a:t>не работает.</a:t>
            </a:r>
          </a:p>
        </p:txBody>
      </p:sp>
    </p:spTree>
    <p:extLst>
      <p:ext uri="{BB962C8B-B14F-4D97-AF65-F5344CB8AC3E}">
        <p14:creationId xmlns:p14="http://schemas.microsoft.com/office/powerpoint/2010/main" val="41841057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F8AD79-E8C5-4C8E-B189-2C794EF58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482" y="365125"/>
            <a:ext cx="8216317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Differential privacy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FFE74BD6-8F19-4A8E-A662-89A149E81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2132" y="1568740"/>
            <a:ext cx="9035029" cy="50166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0405D1C-13A6-4C8A-87C1-7673BCBCAF2D}"/>
              </a:ext>
            </a:extLst>
          </p:cNvPr>
          <p:cNvSpPr txBox="1"/>
          <p:nvPr/>
        </p:nvSpPr>
        <p:spPr>
          <a:xfrm>
            <a:off x="4998441" y="1690688"/>
            <a:ext cx="432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Slight changes of the dataset do not cause changes in the distribution of the output</a:t>
            </a:r>
            <a:endParaRPr lang="ru-RU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8CD868F-D678-456B-9789-DFF123009301}"/>
              </a:ext>
            </a:extLst>
          </p:cNvPr>
          <p:cNvSpPr txBox="1"/>
          <p:nvPr/>
        </p:nvSpPr>
        <p:spPr>
          <a:xfrm flipH="1">
            <a:off x="1256232" y="5436818"/>
            <a:ext cx="3868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These cats do not exist. Do they??</a:t>
            </a:r>
            <a:endParaRPr lang="ru-RU" sz="2400" dirty="0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8BDD8072-3318-4B76-B429-3A1009E80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669" y="286639"/>
            <a:ext cx="7805257" cy="1325563"/>
          </a:xfrm>
        </p:spPr>
        <p:txBody>
          <a:bodyPr/>
          <a:lstStyle/>
          <a:p>
            <a:r>
              <a:rPr lang="ru-RU" dirty="0"/>
              <a:t>Актуальность проблемы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7CE44986-3260-4BF2-AEDE-5BD52386EA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232" y="1828526"/>
            <a:ext cx="3391968" cy="3391968"/>
          </a:xfrm>
        </p:spPr>
      </p:pic>
      <p:sp>
        <p:nvSpPr>
          <p:cNvPr id="9" name="Объект 8">
            <a:extLst>
              <a:ext uri="{FF2B5EF4-FFF2-40B4-BE49-F238E27FC236}">
                <a16:creationId xmlns:a16="http://schemas.microsoft.com/office/drawing/2014/main" id="{631BD7BC-E0E3-43F1-924C-6CC42C55CF1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Нейросеть, генерирующая котов, выучила название хостинга. А вас – нет??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P.S. </a:t>
            </a:r>
            <a:r>
              <a:rPr lang="ru-RU" dirty="0"/>
              <a:t>Этого кота нет на </a:t>
            </a:r>
            <a:r>
              <a:rPr lang="en-US" dirty="0"/>
              <a:t>shutterstock.com</a:t>
            </a:r>
            <a:r>
              <a:rPr lang="ru-RU" dirty="0"/>
              <a:t>, мы искали.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249407-F7EF-4168-AE56-74618DCB79BC}"/>
              </a:ext>
            </a:extLst>
          </p:cNvPr>
          <p:cNvSpPr txBox="1"/>
          <p:nvPr/>
        </p:nvSpPr>
        <p:spPr>
          <a:xfrm>
            <a:off x="6236514" y="5203084"/>
            <a:ext cx="5303261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400" dirty="0"/>
              <a:t>Здесь должен был быть Маркиз, но он слишком обеспокоен своей </a:t>
            </a:r>
            <a:r>
              <a:rPr lang="en-US" sz="2400" dirty="0"/>
              <a:t>privacy</a:t>
            </a:r>
            <a:endParaRPr lang="ru-RU" sz="24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9E80F17-19F4-49F2-BD7F-28428E2196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78768" y="216632"/>
            <a:ext cx="1719743" cy="65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186439"/>
      </p:ext>
    </p:extLst>
  </p:cSld>
  <p:clrMapOvr>
    <a:masterClrMapping/>
  </p:clrMapOvr>
  <p:transition spd="slow">
    <p:randomBar dir="vert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801AFF-BCD2-4685-A19A-AD7923167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039" y="365125"/>
            <a:ext cx="8182760" cy="1325563"/>
          </a:xfrm>
        </p:spPr>
        <p:txBody>
          <a:bodyPr/>
          <a:lstStyle/>
          <a:p>
            <a:r>
              <a:rPr lang="en-US" dirty="0"/>
              <a:t>Black-box attack</a:t>
            </a:r>
            <a:r>
              <a:rPr lang="ru-RU" dirty="0"/>
              <a:t> </a:t>
            </a:r>
            <a:r>
              <a:rPr lang="en-US" dirty="0"/>
              <a:t>without any leakage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39F52A-228A-4779-84C9-D983E6AAE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3200" b="1" dirty="0"/>
              <a:t>Задача. </a:t>
            </a:r>
            <a:r>
              <a:rPr lang="ru-RU" sz="3200" dirty="0"/>
              <a:t>Злоумышленник имеет доступ к генератору. Он хочет по заданной записи узнать, была ли она в </a:t>
            </a:r>
            <a:r>
              <a:rPr lang="en-US" sz="3200" dirty="0"/>
              <a:t>train </a:t>
            </a:r>
            <a:r>
              <a:rPr lang="ru-RU" sz="3200" dirty="0"/>
              <a:t>для </a:t>
            </a:r>
            <a:r>
              <a:rPr lang="en-US" sz="3200" dirty="0"/>
              <a:t>GAN</a:t>
            </a:r>
            <a:r>
              <a:rPr lang="ru-RU" sz="3200" dirty="0"/>
              <a:t>.</a:t>
            </a:r>
          </a:p>
          <a:p>
            <a:r>
              <a:rPr lang="ru-RU" sz="3200" b="1" dirty="0"/>
              <a:t>Идея. </a:t>
            </a:r>
            <a:r>
              <a:rPr lang="ru-RU" sz="3200" dirty="0"/>
              <a:t>Обучить доморощенный </a:t>
            </a:r>
            <a:r>
              <a:rPr lang="en-US" sz="3200" dirty="0"/>
              <a:t>GAN</a:t>
            </a:r>
            <a:r>
              <a:rPr lang="ru-RU" sz="3200" dirty="0"/>
              <a:t>.</a:t>
            </a:r>
          </a:p>
          <a:p>
            <a:r>
              <a:rPr lang="ru-RU" sz="3200" b="1" dirty="0"/>
              <a:t>Метод. </a:t>
            </a:r>
            <a:r>
              <a:rPr lang="ru-RU" sz="3200" dirty="0"/>
              <a:t>Обучается </a:t>
            </a:r>
            <a:r>
              <a:rPr lang="en-US" sz="3200" dirty="0"/>
              <a:t>GAN</a:t>
            </a:r>
            <a:r>
              <a:rPr lang="ru-RU" sz="3200" dirty="0"/>
              <a:t> на синтетической выборке, как если бы это были настоящие данные. </a:t>
            </a:r>
          </a:p>
          <a:p>
            <a:r>
              <a:rPr lang="ru-RU" sz="3200" b="1" dirty="0"/>
              <a:t>Результат.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dirty="0"/>
              <a:t>DCGAN -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rgbClr val="FFC000"/>
                </a:solidFill>
              </a:rPr>
              <a:t>57%</a:t>
            </a:r>
            <a:r>
              <a:rPr lang="ru-RU" sz="3200" dirty="0"/>
              <a:t>, если атаковать при помощи </a:t>
            </a:r>
            <a:r>
              <a:rPr lang="en-US" sz="3200" dirty="0"/>
              <a:t>Silly GAN</a:t>
            </a:r>
            <a:r>
              <a:rPr lang="ru-RU" sz="3200" dirty="0"/>
              <a:t> </a:t>
            </a:r>
            <a:endParaRPr lang="en-US" sz="3200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ru-RU" sz="3200" dirty="0">
                <a:solidFill>
                  <a:srgbClr val="00B050"/>
                </a:solidFill>
              </a:rPr>
              <a:t>100% </a:t>
            </a:r>
            <a:r>
              <a:rPr lang="ru-RU" sz="3200" dirty="0"/>
              <a:t>- с помощью </a:t>
            </a:r>
            <a:r>
              <a:rPr lang="en-US" sz="3200" dirty="0"/>
              <a:t>DCGAN</a:t>
            </a:r>
            <a:endParaRPr lang="ru-RU" sz="32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dirty="0"/>
              <a:t>Silly GAN </a:t>
            </a:r>
            <a:r>
              <a:rPr lang="ru-RU" sz="3200" dirty="0"/>
              <a:t>– не тестировалась</a:t>
            </a:r>
          </a:p>
        </p:txBody>
      </p:sp>
    </p:spTree>
    <p:extLst>
      <p:ext uri="{BB962C8B-B14F-4D97-AF65-F5344CB8AC3E}">
        <p14:creationId xmlns:p14="http://schemas.microsoft.com/office/powerpoint/2010/main" val="2038036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632E81-ADB2-4B34-99BA-8FD8A81C9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594" y="365125"/>
            <a:ext cx="8149206" cy="1325563"/>
          </a:xfrm>
        </p:spPr>
        <p:txBody>
          <a:bodyPr/>
          <a:lstStyle/>
          <a:p>
            <a:r>
              <a:rPr lang="ru-RU" dirty="0"/>
              <a:t>План работы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2ACB2D-D302-4A74-9645-E16A34F2B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Анализ статей</a:t>
            </a:r>
          </a:p>
          <a:p>
            <a:r>
              <a:rPr lang="ru-RU" dirty="0"/>
              <a:t>Отбор </a:t>
            </a:r>
            <a:r>
              <a:rPr lang="ru-RU" dirty="0" err="1"/>
              <a:t>датасетов</a:t>
            </a:r>
            <a:endParaRPr lang="ru-RU" dirty="0"/>
          </a:p>
          <a:p>
            <a:r>
              <a:rPr lang="ru-RU" dirty="0"/>
              <a:t>Обучение различных </a:t>
            </a:r>
            <a:r>
              <a:rPr lang="en-US" dirty="0"/>
              <a:t>GAN (Silly GAN, DCGAN)</a:t>
            </a:r>
            <a:endParaRPr lang="ru-RU" dirty="0"/>
          </a:p>
          <a:p>
            <a:r>
              <a:rPr lang="ru-RU" dirty="0"/>
              <a:t>Проведение атак на нейронные сети:</a:t>
            </a:r>
          </a:p>
          <a:p>
            <a:pPr lvl="1"/>
            <a:r>
              <a:rPr lang="en-US" dirty="0"/>
              <a:t>White-box</a:t>
            </a:r>
          </a:p>
          <a:p>
            <a:pPr lvl="1"/>
            <a:r>
              <a:rPr lang="en-US" dirty="0"/>
              <a:t>Black-box with a leakage</a:t>
            </a:r>
          </a:p>
          <a:p>
            <a:pPr lvl="1"/>
            <a:r>
              <a:rPr lang="en-US" dirty="0"/>
              <a:t>Black-box without any leakages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D07FE1-BACE-46CC-9CD3-F9900DCC9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8768" y="216632"/>
            <a:ext cx="1719743" cy="65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823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88CAB2-0F76-4372-8C88-8D83697B4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7200" b="1" dirty="0">
                <a:solidFill>
                  <a:schemeClr val="bg1"/>
                </a:solidFill>
              </a:rPr>
              <a:t>Анализ статей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12204E-08ED-4DEB-B0AA-F039724AC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3426" y="408653"/>
            <a:ext cx="2735030" cy="104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344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39927D-2BBB-4320-84A8-B2BA6497F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372" y="365125"/>
            <a:ext cx="8132428" cy="1325563"/>
          </a:xfrm>
        </p:spPr>
        <p:txBody>
          <a:bodyPr/>
          <a:lstStyle/>
          <a:p>
            <a:r>
              <a:rPr lang="ru-RU" dirty="0"/>
              <a:t>Статьи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0D2100-362A-4C1D-B458-D3313F4C0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6245"/>
            <a:ext cx="10515600" cy="4230717"/>
          </a:xfrm>
        </p:spPr>
        <p:txBody>
          <a:bodyPr/>
          <a:lstStyle/>
          <a:p>
            <a:r>
              <a:rPr lang="en-US" sz="3200" dirty="0"/>
              <a:t>LOGAN: Membership Inference Attacks Against Generative Models</a:t>
            </a:r>
            <a:r>
              <a:rPr lang="ru-RU" sz="3200" dirty="0"/>
              <a:t> (</a:t>
            </a:r>
            <a:r>
              <a:rPr lang="en-GB" sz="3200" dirty="0">
                <a:hlinkClick r:id="rId3"/>
              </a:rPr>
              <a:t>https://arxiv.org/pdf/1705.07663.pdf</a:t>
            </a:r>
            <a:r>
              <a:rPr lang="ru-RU" sz="3200" dirty="0"/>
              <a:t>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ru-RU" sz="2800" dirty="0"/>
              <a:t>Методы проведения атак</a:t>
            </a:r>
          </a:p>
          <a:p>
            <a:r>
              <a:rPr lang="en-US" sz="3200" dirty="0"/>
              <a:t>PATE-GAN: GENERATING SYNTHETIC DATA WITH DIFFERENTIAL PRIVACY GUARANTEES</a:t>
            </a:r>
            <a:r>
              <a:rPr lang="ru-RU" sz="3200" dirty="0"/>
              <a:t> (</a:t>
            </a:r>
            <a:r>
              <a:rPr lang="en-GB" sz="3200" dirty="0">
                <a:hlinkClick r:id="rId4"/>
              </a:rPr>
              <a:t>https://openreview.net/pdf?id=S1zk9iRqF7</a:t>
            </a:r>
            <a:r>
              <a:rPr lang="ru-RU" sz="3200" dirty="0"/>
              <a:t>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ru-RU" sz="2800" dirty="0"/>
              <a:t>Больше математики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89670F-564F-45D0-A77E-1CD8D194AC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78768" y="216632"/>
            <a:ext cx="1719743" cy="65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91473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1676</Words>
  <Application>Microsoft Office PowerPoint</Application>
  <PresentationFormat>Широкоэкранный</PresentationFormat>
  <Paragraphs>228</Paragraphs>
  <Slides>60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60</vt:i4>
      </vt:variant>
    </vt:vector>
  </HeadingPairs>
  <TitlesOfParts>
    <vt:vector size="66" baseType="lpstr">
      <vt:lpstr>Arial</vt:lpstr>
      <vt:lpstr>Calibri</vt:lpstr>
      <vt:lpstr>Calibri Light</vt:lpstr>
      <vt:lpstr>Cambria Math</vt:lpstr>
      <vt:lpstr>Wingdings</vt:lpstr>
      <vt:lpstr>Тема Office</vt:lpstr>
      <vt:lpstr>Приватное машинное обучение</vt:lpstr>
      <vt:lpstr>Постановка задачи</vt:lpstr>
      <vt:lpstr>Постановка задачи</vt:lpstr>
      <vt:lpstr>Постановка задачи</vt:lpstr>
      <vt:lpstr>Актуальность проблемы</vt:lpstr>
      <vt:lpstr>Актуальность проблемы</vt:lpstr>
      <vt:lpstr>План работы </vt:lpstr>
      <vt:lpstr>Анализ статей</vt:lpstr>
      <vt:lpstr>Статьи</vt:lpstr>
      <vt:lpstr>Презентация PowerPoint</vt:lpstr>
      <vt:lpstr>Отбор датасетов</vt:lpstr>
      <vt:lpstr>Отбор датасетов</vt:lpstr>
      <vt:lpstr>Обучение GAN</vt:lpstr>
      <vt:lpstr>Структура Silly GAN</vt:lpstr>
      <vt:lpstr>Обучение своей Silly GAN</vt:lpstr>
      <vt:lpstr>DCGAN for MNIST</vt:lpstr>
      <vt:lpstr>Атаки на GAN</vt:lpstr>
      <vt:lpstr>Результаты работы</vt:lpstr>
      <vt:lpstr>Презентация PowerPoint</vt:lpstr>
      <vt:lpstr>Презентация PowerPoint</vt:lpstr>
      <vt:lpstr>Атака на GAN</vt:lpstr>
      <vt:lpstr>White-box attack</vt:lpstr>
      <vt:lpstr>White-box attack</vt:lpstr>
      <vt:lpstr>White-box attack</vt:lpstr>
      <vt:lpstr>White-box attack</vt:lpstr>
      <vt:lpstr>Black-box attack with  a 20% leakage</vt:lpstr>
      <vt:lpstr>Black-box attack with  a 20% leakage</vt:lpstr>
      <vt:lpstr>Black-box attack with  a 20% leakage</vt:lpstr>
      <vt:lpstr>Презентация PowerPoint</vt:lpstr>
      <vt:lpstr>Black-box attack without  any leakage</vt:lpstr>
      <vt:lpstr>Black-box attack without  any leakage</vt:lpstr>
      <vt:lpstr>Black-box attack without  any leakage</vt:lpstr>
      <vt:lpstr>Презентация PowerPoint</vt:lpstr>
      <vt:lpstr>Сравнение результатов</vt:lpstr>
      <vt:lpstr>Сравнение качества атак</vt:lpstr>
      <vt:lpstr>Сравнение качества атак</vt:lpstr>
      <vt:lpstr>Сравнение DCGAN и  Silly GAN</vt:lpstr>
      <vt:lpstr>Сравнение DCGAN и  Silly GAN</vt:lpstr>
      <vt:lpstr>Презентация PowerPoint</vt:lpstr>
      <vt:lpstr>Презентация PowerPoint</vt:lpstr>
      <vt:lpstr>Презентация PowerPoint</vt:lpstr>
      <vt:lpstr>Презентация PowerPoint</vt:lpstr>
      <vt:lpstr>Что же мы сделали?</vt:lpstr>
      <vt:lpstr>Что же мы сделали?</vt:lpstr>
      <vt:lpstr>Спасибо за внимание!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White-box attack</vt:lpstr>
      <vt:lpstr>Black-box attack with a 20% leakage</vt:lpstr>
      <vt:lpstr>Презентация PowerPoint</vt:lpstr>
      <vt:lpstr>Differential privacy</vt:lpstr>
      <vt:lpstr>Black-box attack without any leakage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Погосов Артур Самуелович</dc:creator>
  <cp:lastModifiedBy>Артур Сидоренко</cp:lastModifiedBy>
  <cp:revision>57</cp:revision>
  <dcterms:created xsi:type="dcterms:W3CDTF">2019-02-26T12:15:04Z</dcterms:created>
  <dcterms:modified xsi:type="dcterms:W3CDTF">2019-11-14T12:57:02Z</dcterms:modified>
</cp:coreProperties>
</file>